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97" r:id="rId2"/>
    <p:sldId id="306" r:id="rId3"/>
    <p:sldId id="371" r:id="rId4"/>
    <p:sldId id="305" r:id="rId5"/>
    <p:sldId id="365" r:id="rId6"/>
    <p:sldId id="303" r:id="rId7"/>
    <p:sldId id="367" r:id="rId8"/>
    <p:sldId id="366" r:id="rId9"/>
    <p:sldId id="368" r:id="rId10"/>
    <p:sldId id="301" r:id="rId11"/>
    <p:sldId id="300" r:id="rId12"/>
    <p:sldId id="370" r:id="rId13"/>
    <p:sldId id="302" r:id="rId14"/>
    <p:sldId id="298" r:id="rId15"/>
    <p:sldId id="299" r:id="rId16"/>
    <p:sldId id="36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5900"/>
    <a:srgbClr val="002D62"/>
    <a:srgbClr val="FFFFFF"/>
    <a:srgbClr val="93809D"/>
    <a:srgbClr val="55C5E9"/>
    <a:srgbClr val="666666"/>
    <a:srgbClr val="FDB913"/>
    <a:srgbClr val="9A9B9D"/>
    <a:srgbClr val="D4D4D5"/>
    <a:srgbClr val="AC8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45" autoAdjust="0"/>
    <p:restoredTop sz="84830" autoAdjust="0"/>
  </p:normalViewPr>
  <p:slideViewPr>
    <p:cSldViewPr snapToGrid="0">
      <p:cViewPr varScale="1">
        <p:scale>
          <a:sx n="107" d="100"/>
          <a:sy n="107" d="100"/>
        </p:scale>
        <p:origin x="400" y="17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95B871-341D-477D-A885-CC17292EA577}" type="doc">
      <dgm:prSet loTypeId="urn:microsoft.com/office/officeart/2016/7/layout/VerticalSolidActionList" loCatId="List" qsTypeId="urn:microsoft.com/office/officeart/2005/8/quickstyle/simple2" qsCatId="simple" csTypeId="urn:microsoft.com/office/officeart/2005/8/colors/colorful5" csCatId="colorful" phldr="1"/>
      <dgm:spPr/>
      <dgm:t>
        <a:bodyPr/>
        <a:lstStyle/>
        <a:p>
          <a:endParaRPr lang="en-US"/>
        </a:p>
      </dgm:t>
    </dgm:pt>
    <dgm:pt modelId="{7D609DDD-8A64-4259-9513-C5F94ECC9FA0}">
      <dgm:prSet phldrT="[Text]"/>
      <dgm:spPr/>
      <dgm:t>
        <a:bodyPr/>
        <a:lstStyle/>
        <a:p>
          <a:r>
            <a:rPr lang="en-US"/>
            <a:t>Pragmatic</a:t>
          </a:r>
        </a:p>
      </dgm:t>
    </dgm:pt>
    <dgm:pt modelId="{885D5976-ED41-449A-8D04-BEEC22F07FD1}" type="parTrans" cxnId="{E856C7BC-B344-41A3-931F-5E2E84194448}">
      <dgm:prSet/>
      <dgm:spPr/>
      <dgm:t>
        <a:bodyPr/>
        <a:lstStyle/>
        <a:p>
          <a:endParaRPr lang="en-US"/>
        </a:p>
      </dgm:t>
    </dgm:pt>
    <dgm:pt modelId="{D30F5794-E8DC-4A29-87BE-38D3D7A7F00F}" type="sibTrans" cxnId="{E856C7BC-B344-41A3-931F-5E2E84194448}">
      <dgm:prSet/>
      <dgm:spPr/>
      <dgm:t>
        <a:bodyPr/>
        <a:lstStyle/>
        <a:p>
          <a:endParaRPr lang="en-US"/>
        </a:p>
      </dgm:t>
    </dgm:pt>
    <dgm:pt modelId="{7D539C13-19E1-425D-B600-D949361454DD}">
      <dgm:prSet phldrT="[Text]"/>
      <dgm:spPr/>
      <dgm:t>
        <a:bodyPr/>
        <a:lstStyle/>
        <a:p>
          <a:r>
            <a:rPr lang="en-US"/>
            <a:t>Takes a practical approach to the consideration of benefits realisation in project management. They are not strongly self-motivated for benefits realisation, but will consider it when they see a good application for benefits realisation</a:t>
          </a:r>
        </a:p>
      </dgm:t>
    </dgm:pt>
    <dgm:pt modelId="{E7782CDC-9500-484C-B481-9BC6C7C6DCCD}" type="parTrans" cxnId="{1B6285D3-31F0-4179-AE5D-BEE76D7BE09E}">
      <dgm:prSet/>
      <dgm:spPr/>
      <dgm:t>
        <a:bodyPr/>
        <a:lstStyle/>
        <a:p>
          <a:endParaRPr lang="en-US"/>
        </a:p>
      </dgm:t>
    </dgm:pt>
    <dgm:pt modelId="{A967953D-1508-41D2-981B-BF8DFCD8C685}" type="sibTrans" cxnId="{1B6285D3-31F0-4179-AE5D-BEE76D7BE09E}">
      <dgm:prSet/>
      <dgm:spPr/>
      <dgm:t>
        <a:bodyPr/>
        <a:lstStyle/>
        <a:p>
          <a:endParaRPr lang="en-US"/>
        </a:p>
      </dgm:t>
    </dgm:pt>
    <dgm:pt modelId="{3EEE3EA1-A6B3-4660-806F-F62A3B4404E2}">
      <dgm:prSet phldrT="[Text]"/>
      <dgm:spPr/>
      <dgm:t>
        <a:bodyPr/>
        <a:lstStyle/>
        <a:p>
          <a:r>
            <a:rPr lang="en-US"/>
            <a:t>Intrinsically Motivated</a:t>
          </a:r>
        </a:p>
      </dgm:t>
    </dgm:pt>
    <dgm:pt modelId="{1641E788-6229-4686-920C-87C6208132FC}" type="parTrans" cxnId="{9720A8CD-E76A-4DC3-A5A2-E6F5D1B5ED74}">
      <dgm:prSet/>
      <dgm:spPr/>
      <dgm:t>
        <a:bodyPr/>
        <a:lstStyle/>
        <a:p>
          <a:endParaRPr lang="en-US"/>
        </a:p>
      </dgm:t>
    </dgm:pt>
    <dgm:pt modelId="{67107248-DB96-4EDF-965F-7DCC41405756}" type="sibTrans" cxnId="{9720A8CD-E76A-4DC3-A5A2-E6F5D1B5ED74}">
      <dgm:prSet/>
      <dgm:spPr/>
      <dgm:t>
        <a:bodyPr/>
        <a:lstStyle/>
        <a:p>
          <a:endParaRPr lang="en-US"/>
        </a:p>
      </dgm:t>
    </dgm:pt>
    <dgm:pt modelId="{21A5780B-2A45-4118-AAB5-862E9C44016A}">
      <dgm:prSet phldrT="[Text]"/>
      <dgm:spPr/>
      <dgm:t>
        <a:bodyPr/>
        <a:lstStyle/>
        <a:p>
          <a:r>
            <a:rPr lang="en-ZA"/>
            <a:t>Address benefits </a:t>
          </a:r>
          <a:r>
            <a:rPr lang="en-US"/>
            <a:t>realisation</a:t>
          </a:r>
          <a:r>
            <a:rPr lang="en-ZA"/>
            <a:t> because they care about the long-term success of the project.</a:t>
          </a:r>
          <a:endParaRPr lang="en-US"/>
        </a:p>
      </dgm:t>
    </dgm:pt>
    <dgm:pt modelId="{78D08B78-9414-4E18-9CBE-51442A0BFCD7}" type="parTrans" cxnId="{473A8785-D46C-402B-A6A3-7FA260EDE991}">
      <dgm:prSet/>
      <dgm:spPr/>
      <dgm:t>
        <a:bodyPr/>
        <a:lstStyle/>
        <a:p>
          <a:endParaRPr lang="en-US"/>
        </a:p>
      </dgm:t>
    </dgm:pt>
    <dgm:pt modelId="{E50AEB2D-2235-4964-912C-38B7693E278C}" type="sibTrans" cxnId="{473A8785-D46C-402B-A6A3-7FA260EDE991}">
      <dgm:prSet/>
      <dgm:spPr/>
      <dgm:t>
        <a:bodyPr/>
        <a:lstStyle/>
        <a:p>
          <a:endParaRPr lang="en-US"/>
        </a:p>
      </dgm:t>
    </dgm:pt>
    <dgm:pt modelId="{260A05AC-C7B3-484D-84C5-CEB8C0DEE3CF}">
      <dgm:prSet phldrT="[Text]"/>
      <dgm:spPr/>
      <dgm:t>
        <a:bodyPr/>
        <a:lstStyle/>
        <a:p>
          <a:r>
            <a:rPr lang="en-US"/>
            <a:t>Task Driven</a:t>
          </a:r>
        </a:p>
      </dgm:t>
    </dgm:pt>
    <dgm:pt modelId="{F955654B-3968-44EB-B9CD-42CC880DFB10}" type="parTrans" cxnId="{D51C9F54-40D3-4F17-A6D6-D4FE6D398F1D}">
      <dgm:prSet/>
      <dgm:spPr/>
      <dgm:t>
        <a:bodyPr/>
        <a:lstStyle/>
        <a:p>
          <a:endParaRPr lang="en-US"/>
        </a:p>
      </dgm:t>
    </dgm:pt>
    <dgm:pt modelId="{227FE6AA-18C6-4A9C-B0EC-BBBCDF6BBAAE}" type="sibTrans" cxnId="{D51C9F54-40D3-4F17-A6D6-D4FE6D398F1D}">
      <dgm:prSet/>
      <dgm:spPr/>
      <dgm:t>
        <a:bodyPr/>
        <a:lstStyle/>
        <a:p>
          <a:endParaRPr lang="en-US"/>
        </a:p>
      </dgm:t>
    </dgm:pt>
    <dgm:pt modelId="{00DE83CE-9123-491D-9A8B-2F63CEFB3A2F}">
      <dgm:prSet phldrT="[Text]"/>
      <dgm:spPr/>
      <dgm:t>
        <a:bodyPr/>
        <a:lstStyle/>
        <a:p>
          <a:r>
            <a:rPr lang="en-US"/>
            <a:t>Consider benefits realisation when it is part of the project’s requirements or objectives, when the client asks for it or when they are rewarded for it</a:t>
          </a:r>
        </a:p>
      </dgm:t>
    </dgm:pt>
    <dgm:pt modelId="{B548C8DF-92DB-4BAA-8D92-7BA827E2081F}" type="parTrans" cxnId="{5E22C221-7B24-42FF-9F48-47BD4395D110}">
      <dgm:prSet/>
      <dgm:spPr/>
      <dgm:t>
        <a:bodyPr/>
        <a:lstStyle/>
        <a:p>
          <a:endParaRPr lang="en-US"/>
        </a:p>
      </dgm:t>
    </dgm:pt>
    <dgm:pt modelId="{3EA6054D-28C3-4A8C-A1CE-AF94BE5AE754}" type="sibTrans" cxnId="{5E22C221-7B24-42FF-9F48-47BD4395D110}">
      <dgm:prSet/>
      <dgm:spPr/>
      <dgm:t>
        <a:bodyPr/>
        <a:lstStyle/>
        <a:p>
          <a:endParaRPr lang="en-US"/>
        </a:p>
      </dgm:t>
    </dgm:pt>
    <dgm:pt modelId="{58811C11-97ED-1444-81BA-8A1B48CCA2BC}" type="pres">
      <dgm:prSet presAssocID="{2A95B871-341D-477D-A885-CC17292EA577}" presName="Name0" presStyleCnt="0">
        <dgm:presLayoutVars>
          <dgm:dir/>
          <dgm:animLvl val="lvl"/>
          <dgm:resizeHandles val="exact"/>
        </dgm:presLayoutVars>
      </dgm:prSet>
      <dgm:spPr/>
    </dgm:pt>
    <dgm:pt modelId="{2385C1DC-5212-4A40-983D-8CEC141AE816}" type="pres">
      <dgm:prSet presAssocID="{7D609DDD-8A64-4259-9513-C5F94ECC9FA0}" presName="linNode" presStyleCnt="0"/>
      <dgm:spPr/>
    </dgm:pt>
    <dgm:pt modelId="{5C7A1412-7F64-6248-B235-1CFBC36CE974}" type="pres">
      <dgm:prSet presAssocID="{7D609DDD-8A64-4259-9513-C5F94ECC9FA0}" presName="parentText" presStyleLbl="alignNode1" presStyleIdx="0" presStyleCnt="3">
        <dgm:presLayoutVars>
          <dgm:chMax val="1"/>
          <dgm:bulletEnabled/>
        </dgm:presLayoutVars>
      </dgm:prSet>
      <dgm:spPr/>
    </dgm:pt>
    <dgm:pt modelId="{2B8A2944-FBEF-D54C-9091-DFDCAFBB415E}" type="pres">
      <dgm:prSet presAssocID="{7D609DDD-8A64-4259-9513-C5F94ECC9FA0}" presName="descendantText" presStyleLbl="alignAccFollowNode1" presStyleIdx="0" presStyleCnt="3">
        <dgm:presLayoutVars>
          <dgm:bulletEnabled/>
        </dgm:presLayoutVars>
      </dgm:prSet>
      <dgm:spPr/>
    </dgm:pt>
    <dgm:pt modelId="{BA38FE09-DFF5-F74A-B878-3831135EF0EE}" type="pres">
      <dgm:prSet presAssocID="{D30F5794-E8DC-4A29-87BE-38D3D7A7F00F}" presName="sp" presStyleCnt="0"/>
      <dgm:spPr/>
    </dgm:pt>
    <dgm:pt modelId="{1EA89C5B-6BFC-1340-B1D6-84BEB0375645}" type="pres">
      <dgm:prSet presAssocID="{3EEE3EA1-A6B3-4660-806F-F62A3B4404E2}" presName="linNode" presStyleCnt="0"/>
      <dgm:spPr/>
    </dgm:pt>
    <dgm:pt modelId="{9571E1FD-553E-8041-B209-6F1CF24FB852}" type="pres">
      <dgm:prSet presAssocID="{3EEE3EA1-A6B3-4660-806F-F62A3B4404E2}" presName="parentText" presStyleLbl="alignNode1" presStyleIdx="1" presStyleCnt="3">
        <dgm:presLayoutVars>
          <dgm:chMax val="1"/>
          <dgm:bulletEnabled/>
        </dgm:presLayoutVars>
      </dgm:prSet>
      <dgm:spPr/>
    </dgm:pt>
    <dgm:pt modelId="{7BE3B1E7-E55E-8548-9AA0-1138BBD47241}" type="pres">
      <dgm:prSet presAssocID="{3EEE3EA1-A6B3-4660-806F-F62A3B4404E2}" presName="descendantText" presStyleLbl="alignAccFollowNode1" presStyleIdx="1" presStyleCnt="3">
        <dgm:presLayoutVars>
          <dgm:bulletEnabled/>
        </dgm:presLayoutVars>
      </dgm:prSet>
      <dgm:spPr/>
    </dgm:pt>
    <dgm:pt modelId="{80E6AC21-5404-CA43-AA63-EF37EAB3DE6A}" type="pres">
      <dgm:prSet presAssocID="{67107248-DB96-4EDF-965F-7DCC41405756}" presName="sp" presStyleCnt="0"/>
      <dgm:spPr/>
    </dgm:pt>
    <dgm:pt modelId="{FCAB2E8A-D94B-EB4A-8F4C-EE342E9F34EE}" type="pres">
      <dgm:prSet presAssocID="{260A05AC-C7B3-484D-84C5-CEB8C0DEE3CF}" presName="linNode" presStyleCnt="0"/>
      <dgm:spPr/>
    </dgm:pt>
    <dgm:pt modelId="{772133D8-85BA-9141-8F5B-E4835334ECFF}" type="pres">
      <dgm:prSet presAssocID="{260A05AC-C7B3-484D-84C5-CEB8C0DEE3CF}" presName="parentText" presStyleLbl="alignNode1" presStyleIdx="2" presStyleCnt="3">
        <dgm:presLayoutVars>
          <dgm:chMax val="1"/>
          <dgm:bulletEnabled/>
        </dgm:presLayoutVars>
      </dgm:prSet>
      <dgm:spPr/>
    </dgm:pt>
    <dgm:pt modelId="{E5A31847-579F-9043-8919-F56D4441D112}" type="pres">
      <dgm:prSet presAssocID="{260A05AC-C7B3-484D-84C5-CEB8C0DEE3CF}" presName="descendantText" presStyleLbl="alignAccFollowNode1" presStyleIdx="2" presStyleCnt="3">
        <dgm:presLayoutVars>
          <dgm:bulletEnabled/>
        </dgm:presLayoutVars>
      </dgm:prSet>
      <dgm:spPr/>
    </dgm:pt>
  </dgm:ptLst>
  <dgm:cxnLst>
    <dgm:cxn modelId="{5E22C221-7B24-42FF-9F48-47BD4395D110}" srcId="{260A05AC-C7B3-484D-84C5-CEB8C0DEE3CF}" destId="{00DE83CE-9123-491D-9A8B-2F63CEFB3A2F}" srcOrd="0" destOrd="0" parTransId="{B548C8DF-92DB-4BAA-8D92-7BA827E2081F}" sibTransId="{3EA6054D-28C3-4A8C-A1CE-AF94BE5AE754}"/>
    <dgm:cxn modelId="{AB29BA48-2756-5749-B3AF-C2599C726955}" type="presOf" srcId="{260A05AC-C7B3-484D-84C5-CEB8C0DEE3CF}" destId="{772133D8-85BA-9141-8F5B-E4835334ECFF}" srcOrd="0" destOrd="0" presId="urn:microsoft.com/office/officeart/2016/7/layout/VerticalSolidActionList"/>
    <dgm:cxn modelId="{33A0764A-50B5-3D45-BC2C-90FC87B92A6D}" type="presOf" srcId="{7D609DDD-8A64-4259-9513-C5F94ECC9FA0}" destId="{5C7A1412-7F64-6248-B235-1CFBC36CE974}" srcOrd="0" destOrd="0" presId="urn:microsoft.com/office/officeart/2016/7/layout/VerticalSolidActionList"/>
    <dgm:cxn modelId="{2EC3C34E-F1FF-9944-A128-0C1999E52223}" type="presOf" srcId="{21A5780B-2A45-4118-AAB5-862E9C44016A}" destId="{7BE3B1E7-E55E-8548-9AA0-1138BBD47241}" srcOrd="0" destOrd="0" presId="urn:microsoft.com/office/officeart/2016/7/layout/VerticalSolidActionList"/>
    <dgm:cxn modelId="{D51C9F54-40D3-4F17-A6D6-D4FE6D398F1D}" srcId="{2A95B871-341D-477D-A885-CC17292EA577}" destId="{260A05AC-C7B3-484D-84C5-CEB8C0DEE3CF}" srcOrd="2" destOrd="0" parTransId="{F955654B-3968-44EB-B9CD-42CC880DFB10}" sibTransId="{227FE6AA-18C6-4A9C-B0EC-BBBCDF6BBAAE}"/>
    <dgm:cxn modelId="{473A8785-D46C-402B-A6A3-7FA260EDE991}" srcId="{3EEE3EA1-A6B3-4660-806F-F62A3B4404E2}" destId="{21A5780B-2A45-4118-AAB5-862E9C44016A}" srcOrd="0" destOrd="0" parTransId="{78D08B78-9414-4E18-9CBE-51442A0BFCD7}" sibTransId="{E50AEB2D-2235-4964-912C-38B7693E278C}"/>
    <dgm:cxn modelId="{9CAB388D-3183-1F48-AC5F-C238EAAD996E}" type="presOf" srcId="{3EEE3EA1-A6B3-4660-806F-F62A3B4404E2}" destId="{9571E1FD-553E-8041-B209-6F1CF24FB852}" srcOrd="0" destOrd="0" presId="urn:microsoft.com/office/officeart/2016/7/layout/VerticalSolidActionList"/>
    <dgm:cxn modelId="{2683878E-F018-ED42-9EDD-565EC36465AD}" type="presOf" srcId="{7D539C13-19E1-425D-B600-D949361454DD}" destId="{2B8A2944-FBEF-D54C-9091-DFDCAFBB415E}" srcOrd="0" destOrd="0" presId="urn:microsoft.com/office/officeart/2016/7/layout/VerticalSolidActionList"/>
    <dgm:cxn modelId="{E856C7BC-B344-41A3-931F-5E2E84194448}" srcId="{2A95B871-341D-477D-A885-CC17292EA577}" destId="{7D609DDD-8A64-4259-9513-C5F94ECC9FA0}" srcOrd="0" destOrd="0" parTransId="{885D5976-ED41-449A-8D04-BEEC22F07FD1}" sibTransId="{D30F5794-E8DC-4A29-87BE-38D3D7A7F00F}"/>
    <dgm:cxn modelId="{154AF1BD-DD67-584D-85E6-97D6566EF1F5}" type="presOf" srcId="{2A95B871-341D-477D-A885-CC17292EA577}" destId="{58811C11-97ED-1444-81BA-8A1B48CCA2BC}" srcOrd="0" destOrd="0" presId="urn:microsoft.com/office/officeart/2016/7/layout/VerticalSolidActionList"/>
    <dgm:cxn modelId="{9720A8CD-E76A-4DC3-A5A2-E6F5D1B5ED74}" srcId="{2A95B871-341D-477D-A885-CC17292EA577}" destId="{3EEE3EA1-A6B3-4660-806F-F62A3B4404E2}" srcOrd="1" destOrd="0" parTransId="{1641E788-6229-4686-920C-87C6208132FC}" sibTransId="{67107248-DB96-4EDF-965F-7DCC41405756}"/>
    <dgm:cxn modelId="{1B6285D3-31F0-4179-AE5D-BEE76D7BE09E}" srcId="{7D609DDD-8A64-4259-9513-C5F94ECC9FA0}" destId="{7D539C13-19E1-425D-B600-D949361454DD}" srcOrd="0" destOrd="0" parTransId="{E7782CDC-9500-484C-B481-9BC6C7C6DCCD}" sibTransId="{A967953D-1508-41D2-981B-BF8DFCD8C685}"/>
    <dgm:cxn modelId="{A0E22BE0-99AA-E54A-874F-8639528DE34A}" type="presOf" srcId="{00DE83CE-9123-491D-9A8B-2F63CEFB3A2F}" destId="{E5A31847-579F-9043-8919-F56D4441D112}" srcOrd="0" destOrd="0" presId="urn:microsoft.com/office/officeart/2016/7/layout/VerticalSolidActionList"/>
    <dgm:cxn modelId="{33F37A00-91D5-FA45-A6F6-9E17921A9563}" type="presParOf" srcId="{58811C11-97ED-1444-81BA-8A1B48CCA2BC}" destId="{2385C1DC-5212-4A40-983D-8CEC141AE816}" srcOrd="0" destOrd="0" presId="urn:microsoft.com/office/officeart/2016/7/layout/VerticalSolidActionList"/>
    <dgm:cxn modelId="{2FA70454-4718-2C4C-9F1B-83F5F54C62B7}" type="presParOf" srcId="{2385C1DC-5212-4A40-983D-8CEC141AE816}" destId="{5C7A1412-7F64-6248-B235-1CFBC36CE974}" srcOrd="0" destOrd="0" presId="urn:microsoft.com/office/officeart/2016/7/layout/VerticalSolidActionList"/>
    <dgm:cxn modelId="{376E14E3-2517-314F-99FF-134DD35F5C2C}" type="presParOf" srcId="{2385C1DC-5212-4A40-983D-8CEC141AE816}" destId="{2B8A2944-FBEF-D54C-9091-DFDCAFBB415E}" srcOrd="1" destOrd="0" presId="urn:microsoft.com/office/officeart/2016/7/layout/VerticalSolidActionList"/>
    <dgm:cxn modelId="{01279C78-D628-1649-9F27-66A4C8DAC738}" type="presParOf" srcId="{58811C11-97ED-1444-81BA-8A1B48CCA2BC}" destId="{BA38FE09-DFF5-F74A-B878-3831135EF0EE}" srcOrd="1" destOrd="0" presId="urn:microsoft.com/office/officeart/2016/7/layout/VerticalSolidActionList"/>
    <dgm:cxn modelId="{5CC55D8F-AECE-3146-B742-B04B45628DEB}" type="presParOf" srcId="{58811C11-97ED-1444-81BA-8A1B48CCA2BC}" destId="{1EA89C5B-6BFC-1340-B1D6-84BEB0375645}" srcOrd="2" destOrd="0" presId="urn:microsoft.com/office/officeart/2016/7/layout/VerticalSolidActionList"/>
    <dgm:cxn modelId="{9BE0982A-FFCE-4A45-9B46-838EE9D89FE7}" type="presParOf" srcId="{1EA89C5B-6BFC-1340-B1D6-84BEB0375645}" destId="{9571E1FD-553E-8041-B209-6F1CF24FB852}" srcOrd="0" destOrd="0" presId="urn:microsoft.com/office/officeart/2016/7/layout/VerticalSolidActionList"/>
    <dgm:cxn modelId="{D8AEA52E-603B-7849-B27F-AE3A5A4D7F40}" type="presParOf" srcId="{1EA89C5B-6BFC-1340-B1D6-84BEB0375645}" destId="{7BE3B1E7-E55E-8548-9AA0-1138BBD47241}" srcOrd="1" destOrd="0" presId="urn:microsoft.com/office/officeart/2016/7/layout/VerticalSolidActionList"/>
    <dgm:cxn modelId="{352761FD-29D2-224E-A6BE-6D6F2966C059}" type="presParOf" srcId="{58811C11-97ED-1444-81BA-8A1B48CCA2BC}" destId="{80E6AC21-5404-CA43-AA63-EF37EAB3DE6A}" srcOrd="3" destOrd="0" presId="urn:microsoft.com/office/officeart/2016/7/layout/VerticalSolidActionList"/>
    <dgm:cxn modelId="{495F2E80-418A-6A4F-B31F-5C09771381A3}" type="presParOf" srcId="{58811C11-97ED-1444-81BA-8A1B48CCA2BC}" destId="{FCAB2E8A-D94B-EB4A-8F4C-EE342E9F34EE}" srcOrd="4" destOrd="0" presId="urn:microsoft.com/office/officeart/2016/7/layout/VerticalSolidActionList"/>
    <dgm:cxn modelId="{A1CA3860-4F99-A047-BDD7-29A8061D41D7}" type="presParOf" srcId="{FCAB2E8A-D94B-EB4A-8F4C-EE342E9F34EE}" destId="{772133D8-85BA-9141-8F5B-E4835334ECFF}" srcOrd="0" destOrd="0" presId="urn:microsoft.com/office/officeart/2016/7/layout/VerticalSolidActionList"/>
    <dgm:cxn modelId="{C2EBE2A5-2152-1842-91A9-BDE0D1468602}" type="presParOf" srcId="{FCAB2E8A-D94B-EB4A-8F4C-EE342E9F34EE}" destId="{E5A31847-579F-9043-8919-F56D4441D112}"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8A2944-FBEF-D54C-9091-DFDCAFBB415E}">
      <dsp:nvSpPr>
        <dsp:cNvPr id="0" name=""/>
        <dsp:cNvSpPr/>
      </dsp:nvSpPr>
      <dsp:spPr>
        <a:xfrm>
          <a:off x="1284569" y="1182"/>
          <a:ext cx="5138278" cy="121251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697" tIns="307979" rIns="99697" bIns="307979" numCol="1" spcCol="1270" anchor="ctr" anchorCtr="0">
          <a:noAutofit/>
        </a:bodyPr>
        <a:lstStyle/>
        <a:p>
          <a:pPr marL="0" lvl="0" indent="0" algn="l" defTabSz="488950">
            <a:lnSpc>
              <a:spcPct val="90000"/>
            </a:lnSpc>
            <a:spcBef>
              <a:spcPct val="0"/>
            </a:spcBef>
            <a:spcAft>
              <a:spcPct val="35000"/>
            </a:spcAft>
            <a:buNone/>
          </a:pPr>
          <a:r>
            <a:rPr lang="en-US" sz="1100" kern="1200"/>
            <a:t>Takes a practical approach to the consideration of benefits realisation in project management. They are not strongly self-motivated for benefits realisation, but will consider it when they see a good application for benefits realisation</a:t>
          </a:r>
        </a:p>
      </dsp:txBody>
      <dsp:txXfrm>
        <a:off x="1284569" y="1182"/>
        <a:ext cx="5138278" cy="1212517"/>
      </dsp:txXfrm>
    </dsp:sp>
    <dsp:sp modelId="{5C7A1412-7F64-6248-B235-1CFBC36CE974}">
      <dsp:nvSpPr>
        <dsp:cNvPr id="0" name=""/>
        <dsp:cNvSpPr/>
      </dsp:nvSpPr>
      <dsp:spPr>
        <a:xfrm>
          <a:off x="0" y="1182"/>
          <a:ext cx="1284569" cy="1212517"/>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7975" tIns="119770" rIns="67975" bIns="119770" numCol="1" spcCol="1270" anchor="ctr" anchorCtr="0">
          <a:noAutofit/>
        </a:bodyPr>
        <a:lstStyle/>
        <a:p>
          <a:pPr marL="0" lvl="0" indent="0" algn="ctr" defTabSz="622300">
            <a:lnSpc>
              <a:spcPct val="90000"/>
            </a:lnSpc>
            <a:spcBef>
              <a:spcPct val="0"/>
            </a:spcBef>
            <a:spcAft>
              <a:spcPct val="35000"/>
            </a:spcAft>
            <a:buNone/>
          </a:pPr>
          <a:r>
            <a:rPr lang="en-US" sz="1400" kern="1200"/>
            <a:t>Pragmatic</a:t>
          </a:r>
        </a:p>
      </dsp:txBody>
      <dsp:txXfrm>
        <a:off x="0" y="1182"/>
        <a:ext cx="1284569" cy="1212517"/>
      </dsp:txXfrm>
    </dsp:sp>
    <dsp:sp modelId="{7BE3B1E7-E55E-8548-9AA0-1138BBD47241}">
      <dsp:nvSpPr>
        <dsp:cNvPr id="0" name=""/>
        <dsp:cNvSpPr/>
      </dsp:nvSpPr>
      <dsp:spPr>
        <a:xfrm>
          <a:off x="1284569" y="1286450"/>
          <a:ext cx="5138278" cy="1212517"/>
        </a:xfrm>
        <a:prstGeom prst="rect">
          <a:avLst/>
        </a:prstGeom>
        <a:solidFill>
          <a:schemeClr val="accent5">
            <a:tint val="40000"/>
            <a:alpha val="90000"/>
            <a:hueOff val="8335027"/>
            <a:satOff val="4646"/>
            <a:lumOff val="-1166"/>
            <a:alphaOff val="0"/>
          </a:schemeClr>
        </a:solidFill>
        <a:ln w="12700" cap="flat" cmpd="sng" algn="ctr">
          <a:solidFill>
            <a:schemeClr val="accent5">
              <a:tint val="40000"/>
              <a:alpha val="90000"/>
              <a:hueOff val="8335027"/>
              <a:satOff val="4646"/>
              <a:lumOff val="-116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697" tIns="307979" rIns="99697" bIns="307979" numCol="1" spcCol="1270" anchor="ctr" anchorCtr="0">
          <a:noAutofit/>
        </a:bodyPr>
        <a:lstStyle/>
        <a:p>
          <a:pPr marL="0" lvl="0" indent="0" algn="l" defTabSz="488950">
            <a:lnSpc>
              <a:spcPct val="90000"/>
            </a:lnSpc>
            <a:spcBef>
              <a:spcPct val="0"/>
            </a:spcBef>
            <a:spcAft>
              <a:spcPct val="35000"/>
            </a:spcAft>
            <a:buNone/>
          </a:pPr>
          <a:r>
            <a:rPr lang="en-ZA" sz="1100" kern="1200"/>
            <a:t>Address benefits </a:t>
          </a:r>
          <a:r>
            <a:rPr lang="en-US" sz="1100" kern="1200"/>
            <a:t>realisation</a:t>
          </a:r>
          <a:r>
            <a:rPr lang="en-ZA" sz="1100" kern="1200"/>
            <a:t> because they care about the long-term success of the project.</a:t>
          </a:r>
          <a:endParaRPr lang="en-US" sz="1100" kern="1200"/>
        </a:p>
      </dsp:txBody>
      <dsp:txXfrm>
        <a:off x="1284569" y="1286450"/>
        <a:ext cx="5138278" cy="1212517"/>
      </dsp:txXfrm>
    </dsp:sp>
    <dsp:sp modelId="{9571E1FD-553E-8041-B209-6F1CF24FB852}">
      <dsp:nvSpPr>
        <dsp:cNvPr id="0" name=""/>
        <dsp:cNvSpPr/>
      </dsp:nvSpPr>
      <dsp:spPr>
        <a:xfrm>
          <a:off x="0" y="1286450"/>
          <a:ext cx="1284569" cy="1212517"/>
        </a:xfrm>
        <a:prstGeom prst="rect">
          <a:avLst/>
        </a:prstGeom>
        <a:solidFill>
          <a:schemeClr val="accent5">
            <a:hueOff val="8379335"/>
            <a:satOff val="6444"/>
            <a:lumOff val="-4804"/>
            <a:alphaOff val="0"/>
          </a:schemeClr>
        </a:solidFill>
        <a:ln w="12700" cap="flat" cmpd="sng" algn="ctr">
          <a:solidFill>
            <a:schemeClr val="accent5">
              <a:hueOff val="8379335"/>
              <a:satOff val="6444"/>
              <a:lumOff val="-4804"/>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7975" tIns="119770" rIns="67975" bIns="119770" numCol="1" spcCol="1270" anchor="ctr" anchorCtr="0">
          <a:noAutofit/>
        </a:bodyPr>
        <a:lstStyle/>
        <a:p>
          <a:pPr marL="0" lvl="0" indent="0" algn="ctr" defTabSz="622300">
            <a:lnSpc>
              <a:spcPct val="90000"/>
            </a:lnSpc>
            <a:spcBef>
              <a:spcPct val="0"/>
            </a:spcBef>
            <a:spcAft>
              <a:spcPct val="35000"/>
            </a:spcAft>
            <a:buNone/>
          </a:pPr>
          <a:r>
            <a:rPr lang="en-US" sz="1400" kern="1200"/>
            <a:t>Intrinsically Motivated</a:t>
          </a:r>
        </a:p>
      </dsp:txBody>
      <dsp:txXfrm>
        <a:off x="0" y="1286450"/>
        <a:ext cx="1284569" cy="1212517"/>
      </dsp:txXfrm>
    </dsp:sp>
    <dsp:sp modelId="{E5A31847-579F-9043-8919-F56D4441D112}">
      <dsp:nvSpPr>
        <dsp:cNvPr id="0" name=""/>
        <dsp:cNvSpPr/>
      </dsp:nvSpPr>
      <dsp:spPr>
        <a:xfrm>
          <a:off x="1284569" y="2571719"/>
          <a:ext cx="5138278" cy="1212517"/>
        </a:xfrm>
        <a:prstGeom prst="rect">
          <a:avLst/>
        </a:prstGeom>
        <a:solidFill>
          <a:schemeClr val="accent5">
            <a:tint val="40000"/>
            <a:alpha val="90000"/>
            <a:hueOff val="16670054"/>
            <a:satOff val="9292"/>
            <a:lumOff val="-2331"/>
            <a:alphaOff val="0"/>
          </a:schemeClr>
        </a:solidFill>
        <a:ln w="12700" cap="flat" cmpd="sng" algn="ctr">
          <a:solidFill>
            <a:schemeClr val="accent5">
              <a:tint val="40000"/>
              <a:alpha val="90000"/>
              <a:hueOff val="16670054"/>
              <a:satOff val="9292"/>
              <a:lumOff val="-233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697" tIns="307979" rIns="99697" bIns="307979" numCol="1" spcCol="1270" anchor="ctr" anchorCtr="0">
          <a:noAutofit/>
        </a:bodyPr>
        <a:lstStyle/>
        <a:p>
          <a:pPr marL="0" lvl="0" indent="0" algn="l" defTabSz="488950">
            <a:lnSpc>
              <a:spcPct val="90000"/>
            </a:lnSpc>
            <a:spcBef>
              <a:spcPct val="0"/>
            </a:spcBef>
            <a:spcAft>
              <a:spcPct val="35000"/>
            </a:spcAft>
            <a:buNone/>
          </a:pPr>
          <a:r>
            <a:rPr lang="en-US" sz="1100" kern="1200"/>
            <a:t>Consider benefits realisation when it is part of the project’s requirements or objectives, when the client asks for it or when they are rewarded for it</a:t>
          </a:r>
        </a:p>
      </dsp:txBody>
      <dsp:txXfrm>
        <a:off x="1284569" y="2571719"/>
        <a:ext cx="5138278" cy="1212517"/>
      </dsp:txXfrm>
    </dsp:sp>
    <dsp:sp modelId="{772133D8-85BA-9141-8F5B-E4835334ECFF}">
      <dsp:nvSpPr>
        <dsp:cNvPr id="0" name=""/>
        <dsp:cNvSpPr/>
      </dsp:nvSpPr>
      <dsp:spPr>
        <a:xfrm>
          <a:off x="0" y="2571719"/>
          <a:ext cx="1284569" cy="1212517"/>
        </a:xfrm>
        <a:prstGeom prst="rect">
          <a:avLst/>
        </a:prstGeom>
        <a:solidFill>
          <a:schemeClr val="accent5">
            <a:hueOff val="16758669"/>
            <a:satOff val="12889"/>
            <a:lumOff val="-9608"/>
            <a:alphaOff val="0"/>
          </a:schemeClr>
        </a:solidFill>
        <a:ln w="12700" cap="flat" cmpd="sng" algn="ctr">
          <a:solidFill>
            <a:schemeClr val="accent5">
              <a:hueOff val="16758669"/>
              <a:satOff val="12889"/>
              <a:lumOff val="-960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7975" tIns="119770" rIns="67975" bIns="119770" numCol="1" spcCol="1270" anchor="ctr" anchorCtr="0">
          <a:noAutofit/>
        </a:bodyPr>
        <a:lstStyle/>
        <a:p>
          <a:pPr marL="0" lvl="0" indent="0" algn="ctr" defTabSz="622300">
            <a:lnSpc>
              <a:spcPct val="90000"/>
            </a:lnSpc>
            <a:spcBef>
              <a:spcPct val="0"/>
            </a:spcBef>
            <a:spcAft>
              <a:spcPct val="35000"/>
            </a:spcAft>
            <a:buNone/>
          </a:pPr>
          <a:r>
            <a:rPr lang="en-US" sz="1400" kern="1200"/>
            <a:t>Task Driven</a:t>
          </a:r>
        </a:p>
      </dsp:txBody>
      <dsp:txXfrm>
        <a:off x="0" y="2571719"/>
        <a:ext cx="1284569" cy="1212517"/>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EF7E2D-7B8F-4F80-BF99-5B46D35C2FAD}" type="datetimeFigureOut">
              <a:rPr lang="en-ZA" smtClean="0"/>
              <a:t>2022/10/18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646900-4EDF-44E7-B007-0B5AD608C128}" type="slidenum">
              <a:rPr lang="en-ZA" smtClean="0"/>
              <a:t>‹#›</a:t>
            </a:fld>
            <a:endParaRPr lang="en-ZA"/>
          </a:p>
        </p:txBody>
      </p:sp>
    </p:spTree>
    <p:extLst>
      <p:ext uri="{BB962C8B-B14F-4D97-AF65-F5344CB8AC3E}">
        <p14:creationId xmlns:p14="http://schemas.microsoft.com/office/powerpoint/2010/main" val="446554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Enabling changes</a:t>
            </a:r>
          </a:p>
          <a:p>
            <a:pPr marL="171450" indent="-171450">
              <a:buFontTx/>
              <a:buChar char="-"/>
            </a:pPr>
            <a:r>
              <a:rPr lang="en-US" dirty="0"/>
              <a:t>Once off</a:t>
            </a:r>
          </a:p>
          <a:p>
            <a:pPr marL="171450" indent="-171450">
              <a:buFontTx/>
              <a:buChar char="-"/>
            </a:pPr>
            <a:r>
              <a:rPr lang="en-US" dirty="0"/>
              <a:t>Customer readiness</a:t>
            </a:r>
          </a:p>
          <a:p>
            <a:pPr marL="171450" indent="-171450">
              <a:buFontTx/>
              <a:buChar char="-"/>
            </a:pPr>
            <a:r>
              <a:rPr lang="en-US" dirty="0"/>
              <a:t>IT theories include T-|O-E, TAM and UTAMU</a:t>
            </a:r>
          </a:p>
          <a:p>
            <a:pPr marL="171450" indent="-171450">
              <a:buFontTx/>
              <a:buChar char="-"/>
            </a:pPr>
            <a:endParaRPr lang="en-US" dirty="0"/>
          </a:p>
          <a:p>
            <a:pPr marL="0" indent="0">
              <a:buFontTx/>
              <a:buNone/>
            </a:pPr>
            <a:r>
              <a:rPr lang="en-US" dirty="0"/>
              <a:t>Business changes</a:t>
            </a:r>
          </a:p>
          <a:p>
            <a:pPr marL="171450" indent="-171450">
              <a:buFontTx/>
              <a:buChar char="-"/>
            </a:pPr>
            <a:r>
              <a:rPr lang="en-US" dirty="0"/>
              <a:t>long-term</a:t>
            </a:r>
          </a:p>
          <a:p>
            <a:pPr marL="171450" indent="-171450">
              <a:buFontTx/>
              <a:buChar char="-"/>
            </a:pPr>
            <a:r>
              <a:rPr lang="en-US" dirty="0"/>
              <a:t>Organisational </a:t>
            </a:r>
            <a:r>
              <a:rPr lang="en-US" dirty="0" err="1"/>
              <a:t>readinesss</a:t>
            </a:r>
            <a:endParaRPr lang="en-US" dirty="0"/>
          </a:p>
        </p:txBody>
      </p:sp>
      <p:sp>
        <p:nvSpPr>
          <p:cNvPr id="4" name="Slide Number Placeholder 3"/>
          <p:cNvSpPr>
            <a:spLocks noGrp="1"/>
          </p:cNvSpPr>
          <p:nvPr>
            <p:ph type="sldNum" sz="quarter" idx="5"/>
          </p:nvPr>
        </p:nvSpPr>
        <p:spPr/>
        <p:txBody>
          <a:bodyPr/>
          <a:lstStyle/>
          <a:p>
            <a:fld id="{EF646900-4EDF-44E7-B007-0B5AD608C128}" type="slidenum">
              <a:rPr lang="en-ZA" smtClean="0"/>
              <a:t>3</a:t>
            </a:fld>
            <a:endParaRPr lang="en-ZA"/>
          </a:p>
        </p:txBody>
      </p:sp>
    </p:spTree>
    <p:extLst>
      <p:ext uri="{BB962C8B-B14F-4D97-AF65-F5344CB8AC3E}">
        <p14:creationId xmlns:p14="http://schemas.microsoft.com/office/powerpoint/2010/main" val="1616909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1755" marR="71755" algn="l">
              <a:spcAft>
                <a:spcPts val="0"/>
              </a:spcAft>
            </a:pPr>
            <a:r>
              <a:rPr lang="en-GB" sz="1800" b="1" dirty="0">
                <a:solidFill>
                  <a:srgbClr val="0070C0"/>
                </a:solidFill>
                <a:effectLst/>
                <a:latin typeface="Times New Roman" panose="02020603050405020304" pitchFamily="18" charset="0"/>
                <a:ea typeface="Times New Roman" panose="02020603050405020304" pitchFamily="18" charset="0"/>
              </a:rPr>
              <a:t>Before the project</a:t>
            </a:r>
            <a:endParaRPr lang="en-ZA" sz="18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n-GB" sz="1800" dirty="0">
                <a:solidFill>
                  <a:srgbClr val="0070C0"/>
                </a:solidFill>
                <a:effectLst/>
                <a:latin typeface="Times New Roman" panose="02020603050405020304" pitchFamily="18" charset="0"/>
                <a:ea typeface="Times New Roman" panose="02020603050405020304" pitchFamily="18" charset="0"/>
              </a:rPr>
              <a:t>Benefits identification and motivation for the project</a:t>
            </a:r>
            <a:endParaRPr lang="en-ZA" sz="1800" dirty="0">
              <a:effectLst/>
              <a:latin typeface="Times New Roman" panose="02020603050405020304" pitchFamily="18" charset="0"/>
              <a:ea typeface="Times New Roman" panose="02020603050405020304" pitchFamily="18" charset="0"/>
            </a:endParaRPr>
          </a:p>
          <a:p>
            <a:endParaRPr lang="en-US" dirty="0"/>
          </a:p>
          <a:p>
            <a:pPr marL="71755" marR="71755" algn="l">
              <a:spcAft>
                <a:spcPts val="0"/>
              </a:spcAft>
            </a:pPr>
            <a:r>
              <a:rPr lang="en-GB" sz="1800" b="1" dirty="0">
                <a:effectLst/>
                <a:latin typeface="Times New Roman" panose="02020603050405020304" pitchFamily="18" charset="0"/>
                <a:ea typeface="Times New Roman" panose="02020603050405020304" pitchFamily="18" charset="0"/>
              </a:rPr>
              <a:t>During the project</a:t>
            </a:r>
            <a:r>
              <a:rPr lang="en-ZA" sz="1800" b="0" dirty="0">
                <a:solidFill>
                  <a:schemeClr val="tx1"/>
                </a:solidFill>
                <a:effectLst/>
                <a:latin typeface="Times New Roman" panose="02020603050405020304" pitchFamily="18" charset="0"/>
                <a:ea typeface="Times New Roman" panose="02020603050405020304" pitchFamily="18" charset="0"/>
              </a:rPr>
              <a:t> </a:t>
            </a:r>
            <a:r>
              <a:rPr lang="en-GB" sz="1800" b="1" dirty="0">
                <a:solidFill>
                  <a:srgbClr val="0070C0"/>
                </a:solidFill>
                <a:effectLst/>
                <a:latin typeface="Times New Roman" panose="02020603050405020304" pitchFamily="18" charset="0"/>
                <a:ea typeface="Times New Roman" panose="02020603050405020304" pitchFamily="18" charset="0"/>
              </a:rPr>
              <a:t>(Focus on the product)</a:t>
            </a:r>
            <a:endParaRPr lang="en-ZA" sz="18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n-GB" sz="1800" dirty="0">
                <a:effectLst/>
                <a:latin typeface="Times New Roman" panose="02020603050405020304" pitchFamily="18" charset="0"/>
                <a:ea typeface="Times New Roman" panose="02020603050405020304" pitchFamily="18" charset="0"/>
              </a:rPr>
              <a:t>Process success focuses on the technical and managerial processes required during a project’s life cycle. </a:t>
            </a:r>
            <a:r>
              <a:rPr lang="en-GB" sz="1800" dirty="0">
                <a:solidFill>
                  <a:srgbClr val="0070C0"/>
                </a:solidFill>
                <a:effectLst/>
                <a:latin typeface="Times New Roman" panose="02020603050405020304" pitchFamily="18" charset="0"/>
                <a:ea typeface="Times New Roman" panose="02020603050405020304" pitchFamily="18" charset="0"/>
              </a:rPr>
              <a:t>Examples are configuration management, quality control and risk management. </a:t>
            </a:r>
          </a:p>
          <a:p>
            <a:pPr marL="285750" indent="-285750">
              <a:buFont typeface="Arial" panose="020B0604020202020204" pitchFamily="34" charset="0"/>
              <a:buChar char="•"/>
            </a:pPr>
            <a:r>
              <a:rPr lang="en-GB" sz="1800" dirty="0">
                <a:effectLst/>
                <a:latin typeface="Times New Roman" panose="02020603050405020304" pitchFamily="18" charset="0"/>
                <a:ea typeface="Times New Roman" panose="02020603050405020304" pitchFamily="18" charset="0"/>
              </a:rPr>
              <a:t>Project management success measures time, cost, scope and quality.</a:t>
            </a:r>
            <a:r>
              <a:rPr lang="en-ZA" dirty="0">
                <a:effectLst/>
              </a:rPr>
              <a:t> </a:t>
            </a:r>
            <a:endParaRPr lang="en-GB" sz="1800" dirty="0">
              <a:solidFill>
                <a:srgbClr val="0070C0"/>
              </a:solidFill>
              <a:effectLst/>
              <a:latin typeface="Times New Roman" panose="02020603050405020304" pitchFamily="18" charset="0"/>
            </a:endParaRPr>
          </a:p>
          <a:p>
            <a:pPr marL="285750" indent="-285750">
              <a:buFont typeface="Arial" panose="020B0604020202020204" pitchFamily="34" charset="0"/>
              <a:buChar char="•"/>
            </a:pPr>
            <a:r>
              <a:rPr lang="en-GB" sz="1800" dirty="0">
                <a:effectLst/>
                <a:latin typeface="Times New Roman" panose="02020603050405020304" pitchFamily="18" charset="0"/>
                <a:ea typeface="Times New Roman" panose="02020603050405020304" pitchFamily="18" charset="0"/>
              </a:rPr>
              <a:t>Product success relates to the customer since this </a:t>
            </a:r>
            <a:r>
              <a:rPr lang="en-GB" sz="1800" dirty="0">
                <a:solidFill>
                  <a:srgbClr val="0070C0"/>
                </a:solidFill>
                <a:effectLst/>
                <a:latin typeface="Times New Roman" panose="02020603050405020304" pitchFamily="18" charset="0"/>
                <a:ea typeface="Times New Roman" panose="02020603050405020304" pitchFamily="18" charset="0"/>
              </a:rPr>
              <a:t>measurement </a:t>
            </a:r>
            <a:r>
              <a:rPr lang="en-GB" sz="1800" dirty="0">
                <a:effectLst/>
                <a:latin typeface="Times New Roman" panose="02020603050405020304" pitchFamily="18" charset="0"/>
                <a:ea typeface="Times New Roman" panose="02020603050405020304" pitchFamily="18" charset="0"/>
              </a:rPr>
              <a:t>focuses specifically on ensuring that the project meets the needs of the various stakeholders. </a:t>
            </a:r>
            <a:r>
              <a:rPr lang="en-GB" sz="1800" dirty="0">
                <a:solidFill>
                  <a:srgbClr val="0070C0"/>
                </a:solidFill>
                <a:effectLst/>
                <a:latin typeface="Times New Roman" panose="02020603050405020304" pitchFamily="18" charset="0"/>
                <a:ea typeface="Times New Roman" panose="02020603050405020304" pitchFamily="18" charset="0"/>
              </a:rPr>
              <a:t>Empirical indicators include specifications met, client/user expectations met and product/system used</a:t>
            </a:r>
            <a:r>
              <a:rPr lang="en-ZA" dirty="0">
                <a:effectLst/>
              </a:rPr>
              <a:t> </a:t>
            </a:r>
          </a:p>
          <a:p>
            <a:pPr marL="0" indent="0">
              <a:buFont typeface="Arial" panose="020B0604020202020204" pitchFamily="34" charset="0"/>
              <a:buNone/>
            </a:pPr>
            <a:endParaRPr lang="en-US" dirty="0">
              <a:effectLst/>
            </a:endParaRPr>
          </a:p>
          <a:p>
            <a:pPr marL="71755" marR="71755" algn="l">
              <a:spcAft>
                <a:spcPts val="0"/>
              </a:spcAft>
            </a:pPr>
            <a:r>
              <a:rPr lang="en-GB" sz="1800" b="1" dirty="0">
                <a:effectLst/>
                <a:latin typeface="Times New Roman" panose="02020603050405020304" pitchFamily="18" charset="0"/>
                <a:ea typeface="Times New Roman" panose="02020603050405020304" pitchFamily="18" charset="0"/>
              </a:rPr>
              <a:t>After the project</a:t>
            </a:r>
            <a:r>
              <a:rPr lang="en-ZA" sz="1800" b="0" dirty="0">
                <a:solidFill>
                  <a:schemeClr val="tx1"/>
                </a:solidFill>
                <a:effectLst/>
                <a:latin typeface="Times New Roman" panose="02020603050405020304" pitchFamily="18" charset="0"/>
                <a:ea typeface="Times New Roman" panose="02020603050405020304" pitchFamily="18" charset="0"/>
              </a:rPr>
              <a:t> </a:t>
            </a:r>
            <a:r>
              <a:rPr lang="en-GB" sz="1800" b="1" dirty="0">
                <a:solidFill>
                  <a:srgbClr val="0070C0"/>
                </a:solidFill>
                <a:effectLst/>
                <a:latin typeface="Times New Roman" panose="02020603050405020304" pitchFamily="18" charset="0"/>
                <a:ea typeface="Times New Roman" panose="02020603050405020304" pitchFamily="18" charset="0"/>
              </a:rPr>
              <a:t>(Focus on the outputs of the product)</a:t>
            </a:r>
            <a:endParaRPr lang="en-ZA" sz="18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n-GB" sz="1800" dirty="0">
                <a:effectLst/>
                <a:latin typeface="Times New Roman" panose="02020603050405020304" pitchFamily="18" charset="0"/>
                <a:ea typeface="Times New Roman" panose="02020603050405020304" pitchFamily="18" charset="0"/>
              </a:rPr>
              <a:t>Business success focuses on how projects are used to realise benefits in relation to organisational objectives. </a:t>
            </a:r>
            <a:r>
              <a:rPr lang="en-GB" sz="1800" dirty="0">
                <a:solidFill>
                  <a:srgbClr val="0070C0"/>
                </a:solidFill>
                <a:effectLst/>
                <a:latin typeface="Times New Roman" panose="02020603050405020304" pitchFamily="18" charset="0"/>
                <a:ea typeface="Times New Roman" panose="02020603050405020304" pitchFamily="18" charset="0"/>
              </a:rPr>
              <a:t>Indicators include the validation of the business case and the realization of benefits.</a:t>
            </a:r>
            <a:endParaRPr lang="en-ZA" sz="18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n-GB" sz="1800" dirty="0">
                <a:effectLst/>
                <a:latin typeface="Times New Roman" panose="02020603050405020304" pitchFamily="18" charset="0"/>
                <a:ea typeface="Times New Roman" panose="02020603050405020304" pitchFamily="18" charset="0"/>
              </a:rPr>
              <a:t>Projects should align with an organisation’s strategy to ensure that strategic success is realised. </a:t>
            </a:r>
            <a:r>
              <a:rPr lang="en-GB" sz="1800" dirty="0">
                <a:solidFill>
                  <a:srgbClr val="0070C0"/>
                </a:solidFill>
                <a:effectLst/>
                <a:latin typeface="Times New Roman" panose="02020603050405020304" pitchFamily="18" charset="0"/>
                <a:ea typeface="Times New Roman" panose="02020603050405020304" pitchFamily="18" charset="0"/>
              </a:rPr>
              <a:t>Increase in market share is an indicator. </a:t>
            </a:r>
            <a:endParaRPr lang="en-ZA" sz="1800"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US" dirty="0">
              <a:effectLst/>
            </a:endParaRPr>
          </a:p>
        </p:txBody>
      </p:sp>
      <p:sp>
        <p:nvSpPr>
          <p:cNvPr id="4" name="Slide Number Placeholder 3"/>
          <p:cNvSpPr>
            <a:spLocks noGrp="1"/>
          </p:cNvSpPr>
          <p:nvPr>
            <p:ph type="sldNum" sz="quarter" idx="5"/>
          </p:nvPr>
        </p:nvSpPr>
        <p:spPr/>
        <p:txBody>
          <a:bodyPr/>
          <a:lstStyle/>
          <a:p>
            <a:fld id="{EF646900-4EDF-44E7-B007-0B5AD608C128}" type="slidenum">
              <a:rPr lang="en-ZA" smtClean="0"/>
              <a:t>4</a:t>
            </a:fld>
            <a:endParaRPr lang="en-ZA"/>
          </a:p>
        </p:txBody>
      </p:sp>
    </p:spTree>
    <p:extLst>
      <p:ext uri="{BB962C8B-B14F-4D97-AF65-F5344CB8AC3E}">
        <p14:creationId xmlns:p14="http://schemas.microsoft.com/office/powerpoint/2010/main" val="1000854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NewRomanPSMT"/>
              </a:rPr>
              <a:t>A total of 1,064 respondents completed the survey, </a:t>
            </a:r>
            <a:endParaRPr lang="en-ZA" dirty="0"/>
          </a:p>
          <a:p>
            <a:endParaRPr lang="en-US" dirty="0"/>
          </a:p>
          <a:p>
            <a:r>
              <a:rPr lang="en-ZA" sz="1800" dirty="0">
                <a:effectLst/>
                <a:latin typeface="TimesNewRomanPSMT"/>
              </a:rPr>
              <a:t>The results indicate that six of the nine roles are of the opinion that the project manager should be responsible for the realization of benefits. Thirty percent of the respondents are of the opinion that the project manager should be responsible for benefits realization. This includes the respondents who are fulfilling a steering committee role. The project managers themselves is of the opinion that they should be responsible for benefits realization at a rate equal to the average among all participants. </a:t>
            </a:r>
            <a:endParaRPr lang="en-ZA" dirty="0"/>
          </a:p>
          <a:p>
            <a:r>
              <a:rPr lang="en-ZA" sz="1800" dirty="0">
                <a:effectLst/>
                <a:latin typeface="TimesNewRomanPSMT"/>
              </a:rPr>
              <a:t>Apart from the project manager, the steering committee is also perceived to be responsible for benefits realization. Twenty-six percent of the respondents believe that the steering committee is responsible for benefits realization. Interestingly, the steering committee themselves do not believe that they should be responsible for benefits realization with a mere four steering committee respondents supporting this notion. Fourteen percent of the respondents believe that it is actually the responsibility of the project sponsor to realize the benefits, with 10% of the project managers supporting this belief. Of concern is the 25% of respondents who either do not know who should be responsible or that believe it is no one's responsibility. </a:t>
            </a:r>
            <a:endParaRPr lang="en-ZA" dirty="0"/>
          </a:p>
          <a:p>
            <a:endParaRPr lang="en-US" dirty="0"/>
          </a:p>
        </p:txBody>
      </p:sp>
      <p:sp>
        <p:nvSpPr>
          <p:cNvPr id="4" name="Slide Number Placeholder 3"/>
          <p:cNvSpPr>
            <a:spLocks noGrp="1"/>
          </p:cNvSpPr>
          <p:nvPr>
            <p:ph type="sldNum" sz="quarter" idx="5"/>
          </p:nvPr>
        </p:nvSpPr>
        <p:spPr/>
        <p:txBody>
          <a:bodyPr/>
          <a:lstStyle/>
          <a:p>
            <a:fld id="{EF646900-4EDF-44E7-B007-0B5AD608C128}" type="slidenum">
              <a:rPr lang="en-ZA" smtClean="0"/>
              <a:t>7</a:t>
            </a:fld>
            <a:endParaRPr lang="en-ZA"/>
          </a:p>
        </p:txBody>
      </p:sp>
    </p:spTree>
    <p:extLst>
      <p:ext uri="{BB962C8B-B14F-4D97-AF65-F5344CB8AC3E}">
        <p14:creationId xmlns:p14="http://schemas.microsoft.com/office/powerpoint/2010/main" val="3773654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ZA" b="0" i="0" u="none" strike="noStrike" dirty="0">
                <a:solidFill>
                  <a:srgbClr val="646464"/>
                </a:solidFill>
                <a:effectLst/>
                <a:latin typeface="Tahoma" panose="020B0604030504040204" pitchFamily="34" charset="0"/>
              </a:rPr>
              <a:t>What is the difference between a rules-based and principle-based approach to regulation?</a:t>
            </a:r>
            <a:br>
              <a:rPr lang="en-ZA" b="0" i="0" u="none" strike="noStrike" dirty="0">
                <a:solidFill>
                  <a:srgbClr val="646464"/>
                </a:solidFill>
                <a:effectLst/>
                <a:latin typeface="Tahoma" panose="020B0604030504040204" pitchFamily="34" charset="0"/>
              </a:rPr>
            </a:br>
            <a:endParaRPr lang="en-ZA" b="0" i="0" u="none" strike="noStrike" dirty="0">
              <a:solidFill>
                <a:srgbClr val="646464"/>
              </a:solidFill>
              <a:effectLst/>
              <a:latin typeface="Open Sans" panose="020B0606030504020204" pitchFamily="34" charset="0"/>
            </a:endParaRPr>
          </a:p>
          <a:p>
            <a:pPr algn="l" rtl="0">
              <a:spcBef>
                <a:spcPts val="0"/>
              </a:spcBef>
              <a:spcAft>
                <a:spcPts val="0"/>
              </a:spcAft>
            </a:pPr>
            <a:r>
              <a:rPr lang="en-ZA" b="0" i="0" u="none" strike="noStrike" dirty="0">
                <a:solidFill>
                  <a:srgbClr val="646464"/>
                </a:solidFill>
                <a:effectLst/>
                <a:latin typeface="Tahoma" panose="020B0604030504040204" pitchFamily="34" charset="0"/>
              </a:rPr>
              <a:t>A rules-based approach to regulation prescribe in detail or gives a set of rules, how to behave whereas a principle-based approach to regulation outcomes and principles are set and the controls, measures, procedures on how to achieve that outcome is left for each organisation to determine.</a:t>
            </a:r>
            <a:br>
              <a:rPr lang="en-ZA" b="0" i="0" u="none" strike="noStrike" dirty="0">
                <a:solidFill>
                  <a:srgbClr val="646464"/>
                </a:solidFill>
                <a:effectLst/>
                <a:latin typeface="Tahoma" panose="020B0604030504040204" pitchFamily="34" charset="0"/>
              </a:rPr>
            </a:br>
            <a:endParaRPr lang="en-ZA" b="0" i="0" u="none" strike="noStrike" dirty="0">
              <a:solidFill>
                <a:srgbClr val="646464"/>
              </a:solidFill>
              <a:effectLst/>
              <a:latin typeface="Open Sans" panose="020B0606030504020204" pitchFamily="34" charset="0"/>
            </a:endParaRPr>
          </a:p>
          <a:p>
            <a:pPr algn="l"/>
            <a:r>
              <a:rPr lang="en-ZA" b="0" i="0" u="none" strike="noStrike" dirty="0">
                <a:solidFill>
                  <a:srgbClr val="646464"/>
                </a:solidFill>
                <a:effectLst/>
                <a:latin typeface="Tahoma" panose="020B0604030504040204" pitchFamily="34" charset="0"/>
              </a:rPr>
              <a:t>Let me illustrate using a simple example of how driving under the influence of alcohol will be regulated in each dispensation. </a:t>
            </a:r>
            <a:endParaRPr lang="en-ZA" b="0" i="0" u="none" strike="noStrike" dirty="0">
              <a:solidFill>
                <a:srgbClr val="646464"/>
              </a:solidFill>
              <a:effectLst/>
              <a:latin typeface="Open Sans" panose="020B0606030504020204" pitchFamily="34" charset="0"/>
            </a:endParaRPr>
          </a:p>
          <a:p>
            <a:pPr algn="l"/>
            <a:r>
              <a:rPr lang="en-ZA" b="0" i="0" u="none" strike="noStrike" dirty="0">
                <a:solidFill>
                  <a:srgbClr val="646464"/>
                </a:solidFill>
                <a:effectLst/>
                <a:latin typeface="Tahoma" panose="020B0604030504040204" pitchFamily="34" charset="0"/>
              </a:rPr>
              <a:t>A rules-based approach: “In South Africa, the legal limit for blood alcohol level is 0.05g per 100ml whilst driving”  There is a clear rule on how to behave when drinking and driving.  </a:t>
            </a:r>
          </a:p>
          <a:p>
            <a:pPr algn="l"/>
            <a:r>
              <a:rPr lang="en-ZA" b="0" i="0" u="none" strike="noStrike" dirty="0">
                <a:solidFill>
                  <a:srgbClr val="646464"/>
                </a:solidFill>
                <a:effectLst/>
                <a:latin typeface="Tahoma" panose="020B0604030504040204" pitchFamily="34" charset="0"/>
              </a:rPr>
              <a:t>Principle-based approach:  “Please consume alcohol responsibly before driving on public roads.”  The outcome is clear, namely responsible driving on the roads, but the manner in which to achieve this is left open for interpretation.</a:t>
            </a:r>
          </a:p>
          <a:p>
            <a:pPr algn="l"/>
            <a:endParaRPr lang="en-ZA" b="0" i="0" u="none" strike="noStrike" dirty="0">
              <a:solidFill>
                <a:srgbClr val="646464"/>
              </a:solidFill>
              <a:effectLst/>
              <a:latin typeface="Tahoma" panose="020B0604030504040204" pitchFamily="34" charset="0"/>
            </a:endParaRPr>
          </a:p>
          <a:p>
            <a:pPr rtl="0" fontAlgn="t">
              <a:spcBef>
                <a:spcPts val="0"/>
              </a:spcBef>
              <a:spcAft>
                <a:spcPts val="0"/>
              </a:spcAft>
            </a:pPr>
            <a:r>
              <a:rPr lang="en-ZA" b="1" dirty="0">
                <a:effectLst/>
                <a:latin typeface="Tahoma" panose="020B0604030504040204" pitchFamily="34" charset="0"/>
              </a:rPr>
              <a:t>Benefits</a:t>
            </a:r>
            <a:endParaRPr lang="en-ZA" b="1" dirty="0">
              <a:effectLst/>
            </a:endParaRPr>
          </a:p>
          <a:p>
            <a:pPr marL="171450" indent="-171450" rtl="0" fontAlgn="base">
              <a:spcBef>
                <a:spcPts val="0"/>
              </a:spcBef>
              <a:spcAft>
                <a:spcPts val="0"/>
              </a:spcAft>
              <a:buFont typeface="Arial" panose="020B0604020202020204" pitchFamily="34" charset="0"/>
              <a:buChar char="•"/>
            </a:pPr>
            <a:r>
              <a:rPr lang="en-ZA" dirty="0">
                <a:effectLst/>
                <a:latin typeface="Tahoma" panose="020B0604030504040204" pitchFamily="34" charset="0"/>
              </a:rPr>
              <a:t>Flexibility on how outcomes or principles are achieved or implemented</a:t>
            </a:r>
            <a:endParaRPr lang="en-ZA" dirty="0">
              <a:effectLst/>
            </a:endParaRPr>
          </a:p>
          <a:p>
            <a:pPr marL="171450" indent="-171450" rtl="0" fontAlgn="base">
              <a:spcBef>
                <a:spcPts val="0"/>
              </a:spcBef>
              <a:spcAft>
                <a:spcPts val="0"/>
              </a:spcAft>
              <a:buFont typeface="Arial" panose="020B0604020202020204" pitchFamily="34" charset="0"/>
              <a:buChar char="•"/>
            </a:pPr>
            <a:r>
              <a:rPr lang="en-ZA" dirty="0">
                <a:effectLst/>
                <a:latin typeface="Tahoma" panose="020B0604030504040204" pitchFamily="34" charset="0"/>
              </a:rPr>
              <a:t>Key decisions with regards to regulations will be made by more senior level employees</a:t>
            </a:r>
            <a:endParaRPr lang="en-ZA" dirty="0">
              <a:effectLst/>
            </a:endParaRPr>
          </a:p>
          <a:p>
            <a:pPr marL="171450" indent="-171450" rtl="0" fontAlgn="base">
              <a:spcBef>
                <a:spcPts val="0"/>
              </a:spcBef>
              <a:spcAft>
                <a:spcPts val="0"/>
              </a:spcAft>
              <a:buFont typeface="Arial" panose="020B0604020202020204" pitchFamily="34" charset="0"/>
              <a:buChar char="•"/>
            </a:pPr>
            <a:r>
              <a:rPr lang="en-ZA" dirty="0">
                <a:effectLst/>
                <a:latin typeface="Tahoma" panose="020B0604030504040204" pitchFamily="34" charset="0"/>
              </a:rPr>
              <a:t>Proportional to the size and complexity of the organisation</a:t>
            </a:r>
            <a:endParaRPr lang="en-ZA" dirty="0">
              <a:effectLst/>
            </a:endParaRPr>
          </a:p>
          <a:p>
            <a:pPr marL="171450" indent="-171450" rtl="0" fontAlgn="base">
              <a:spcBef>
                <a:spcPts val="0"/>
              </a:spcBef>
              <a:spcAft>
                <a:spcPts val="0"/>
              </a:spcAft>
              <a:buFont typeface="Arial" panose="020B0604020202020204" pitchFamily="34" charset="0"/>
              <a:buChar char="•"/>
            </a:pPr>
            <a:r>
              <a:rPr lang="en-ZA" dirty="0">
                <a:effectLst/>
                <a:latin typeface="Tahoma" panose="020B0604030504040204" pitchFamily="34" charset="0"/>
              </a:rPr>
              <a:t>Risk-based </a:t>
            </a:r>
          </a:p>
          <a:p>
            <a:pPr rtl="0" fontAlgn="base">
              <a:spcBef>
                <a:spcPts val="0"/>
              </a:spcBef>
              <a:spcAft>
                <a:spcPts val="0"/>
              </a:spcAft>
              <a:buFont typeface="Arial" panose="020B0604020202020204" pitchFamily="34" charset="0"/>
              <a:buNone/>
            </a:pPr>
            <a:endParaRPr lang="en-ZA" dirty="0">
              <a:effectLst/>
              <a:latin typeface="Tahoma" panose="020B0604030504040204" pitchFamily="34" charset="0"/>
            </a:endParaRPr>
          </a:p>
          <a:p>
            <a:pPr rtl="0" fontAlgn="base">
              <a:spcBef>
                <a:spcPts val="0"/>
              </a:spcBef>
              <a:spcAft>
                <a:spcPts val="0"/>
              </a:spcAft>
              <a:buFont typeface="Arial" panose="020B0604020202020204" pitchFamily="34" charset="0"/>
              <a:buNone/>
            </a:pPr>
            <a:r>
              <a:rPr lang="en-ZA" b="1" dirty="0">
                <a:effectLst/>
                <a:latin typeface="Tahoma" panose="020B0604030504040204" pitchFamily="34" charset="0"/>
              </a:rPr>
              <a:t>Challenges</a:t>
            </a:r>
            <a:endParaRPr lang="en-ZA" b="1" dirty="0">
              <a:effectLst/>
            </a:endParaRPr>
          </a:p>
          <a:p>
            <a:pPr marL="171450" indent="-171450" rtl="0" fontAlgn="base">
              <a:spcBef>
                <a:spcPts val="0"/>
              </a:spcBef>
              <a:spcAft>
                <a:spcPts val="0"/>
              </a:spcAft>
              <a:buFont typeface="Arial" panose="020B0604020202020204" pitchFamily="34" charset="0"/>
              <a:buChar char="•"/>
            </a:pPr>
            <a:r>
              <a:rPr lang="en-ZA" dirty="0">
                <a:effectLst/>
                <a:latin typeface="Tahoma" panose="020B0604030504040204" pitchFamily="34" charset="0"/>
              </a:rPr>
              <a:t>Inconsistent approach to implementation</a:t>
            </a:r>
            <a:endParaRPr lang="en-ZA" dirty="0">
              <a:effectLst/>
            </a:endParaRPr>
          </a:p>
          <a:p>
            <a:pPr marL="171450" indent="-171450" rtl="0" fontAlgn="base">
              <a:spcBef>
                <a:spcPts val="0"/>
              </a:spcBef>
              <a:spcAft>
                <a:spcPts val="0"/>
              </a:spcAft>
              <a:buFont typeface="Arial" panose="020B0604020202020204" pitchFamily="34" charset="0"/>
              <a:buChar char="•"/>
            </a:pPr>
            <a:r>
              <a:rPr lang="en-ZA" dirty="0">
                <a:effectLst/>
                <a:latin typeface="Tahoma" panose="020B0604030504040204" pitchFamily="34" charset="0"/>
              </a:rPr>
              <a:t>Uncertainty about how the regulator will view conduct, measures and controls;</a:t>
            </a:r>
            <a:endParaRPr lang="en-ZA" dirty="0">
              <a:effectLst/>
            </a:endParaRPr>
          </a:p>
          <a:p>
            <a:pPr marL="171450" indent="-171450" rtl="0" fontAlgn="base">
              <a:spcBef>
                <a:spcPts val="0"/>
              </a:spcBef>
              <a:spcAft>
                <a:spcPts val="0"/>
              </a:spcAft>
              <a:buFont typeface="Arial" panose="020B0604020202020204" pitchFamily="34" charset="0"/>
              <a:buChar char="•"/>
            </a:pPr>
            <a:r>
              <a:rPr lang="en-ZA" dirty="0">
                <a:effectLst/>
                <a:latin typeface="Tahoma" panose="020B0604030504040204" pitchFamily="34" charset="0"/>
              </a:rPr>
              <a:t>Ongoing justification and recording the reasoning behind conduct or measures</a:t>
            </a:r>
            <a:endParaRPr lang="en-ZA" dirty="0">
              <a:effectLst/>
            </a:endParaRPr>
          </a:p>
          <a:p>
            <a:pPr marL="171450" indent="-171450" rtl="0" fontAlgn="base">
              <a:spcBef>
                <a:spcPts val="0"/>
              </a:spcBef>
              <a:spcAft>
                <a:spcPts val="0"/>
              </a:spcAft>
              <a:buFont typeface="Arial" panose="020B0604020202020204" pitchFamily="34" charset="0"/>
              <a:buChar char="•"/>
            </a:pPr>
            <a:r>
              <a:rPr lang="en-ZA" dirty="0">
                <a:effectLst/>
                <a:latin typeface="Tahoma" panose="020B0604030504040204" pitchFamily="34" charset="0"/>
              </a:rPr>
              <a:t>Requires more skills to develop measures that will meet the outcome or principle</a:t>
            </a:r>
            <a:endParaRPr lang="en-ZA" dirty="0">
              <a:effectLst/>
            </a:endParaRPr>
          </a:p>
          <a:p>
            <a:pPr marL="171450" indent="-171450" rtl="0" fontAlgn="base">
              <a:spcBef>
                <a:spcPts val="0"/>
              </a:spcBef>
              <a:spcAft>
                <a:spcPts val="0"/>
              </a:spcAft>
              <a:buFont typeface="Arial" panose="020B0604020202020204" pitchFamily="34" charset="0"/>
              <a:buChar char="•"/>
            </a:pPr>
            <a:r>
              <a:rPr lang="en-ZA" dirty="0">
                <a:effectLst/>
                <a:latin typeface="Tahoma" panose="020B0604030504040204" pitchFamily="34" charset="0"/>
              </a:rPr>
              <a:t>Principles may be too broad</a:t>
            </a:r>
            <a:endParaRPr lang="en-ZA" dirty="0">
              <a:effectLst/>
            </a:endParaRPr>
          </a:p>
          <a:p>
            <a:pPr algn="l"/>
            <a:endParaRPr lang="en-ZA" b="0" i="0" u="none" strike="noStrike" dirty="0">
              <a:solidFill>
                <a:srgbClr val="646464"/>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EF646900-4EDF-44E7-B007-0B5AD608C128}" type="slidenum">
              <a:rPr lang="en-ZA" smtClean="0"/>
              <a:t>11</a:t>
            </a:fld>
            <a:endParaRPr lang="en-ZA"/>
          </a:p>
        </p:txBody>
      </p:sp>
    </p:spTree>
    <p:extLst>
      <p:ext uri="{BB962C8B-B14F-4D97-AF65-F5344CB8AC3E}">
        <p14:creationId xmlns:p14="http://schemas.microsoft.com/office/powerpoint/2010/main" val="4203913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646900-4EDF-44E7-B007-0B5AD608C128}" type="slidenum">
              <a:rPr lang="en-ZA" smtClean="0"/>
              <a:t>12</a:t>
            </a:fld>
            <a:endParaRPr lang="en-ZA"/>
          </a:p>
        </p:txBody>
      </p:sp>
    </p:spTree>
    <p:extLst>
      <p:ext uri="{BB962C8B-B14F-4D97-AF65-F5344CB8AC3E}">
        <p14:creationId xmlns:p14="http://schemas.microsoft.com/office/powerpoint/2010/main" val="320181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spcAft>
                <a:spcPts val="600"/>
              </a:spcAft>
            </a:pPr>
            <a:r>
              <a:rPr lang="en-GB" sz="1800" dirty="0">
                <a:solidFill>
                  <a:srgbClr val="5B9BD5"/>
                </a:solidFill>
                <a:effectLst/>
                <a:latin typeface="Times New Roman" panose="02020603050405020304" pitchFamily="18" charset="0"/>
                <a:ea typeface="Times New Roman" panose="02020603050405020304" pitchFamily="18" charset="0"/>
              </a:rPr>
              <a:t>The results clearly indicate that there is still confusion around who is responsible for BRM and who should be the owner of the benefits. This is in line with the analysis of the literature. Future research can focus on the influence of the environment on BRM. Future research can investigate environmental aspects such as the type of organisation, the type of projects, the locality of the organisation as well as the characteristics of the project and the organisation. BRM ownership and responsibility have been investigated from a general perspective but never from a specific perspective to determine whether environmental aspects influence BRM ownership and responsibility. Context is everything. </a:t>
            </a:r>
            <a:endParaRPr lang="en-ZA" sz="1800" dirty="0">
              <a:effectLst/>
              <a:latin typeface="Times New Roman" panose="02020603050405020304" pitchFamily="18" charset="0"/>
              <a:ea typeface="Times New Roman" panose="02020603050405020304" pitchFamily="18" charset="0"/>
            </a:endParaRPr>
          </a:p>
          <a:p>
            <a:pPr algn="just">
              <a:lnSpc>
                <a:spcPct val="150000"/>
              </a:lnSpc>
              <a:spcAft>
                <a:spcPts val="600"/>
              </a:spcAft>
            </a:pPr>
            <a:r>
              <a:rPr lang="en-GB" sz="1800" dirty="0">
                <a:solidFill>
                  <a:srgbClr val="5B9BD5"/>
                </a:solidFill>
                <a:effectLst/>
                <a:latin typeface="Times New Roman" panose="02020603050405020304" pitchFamily="18" charset="0"/>
                <a:ea typeface="Times New Roman" panose="02020603050405020304" pitchFamily="18" charset="0"/>
              </a:rPr>
              <a:t>Further research an also be done on the categorisation of benefits. Will the categorisation of benefits influence BRM ownership and responsibility. Again, context is everything.</a:t>
            </a:r>
            <a:endParaRPr lang="en-ZA"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F646900-4EDF-44E7-B007-0B5AD608C128}" type="slidenum">
              <a:rPr lang="en-ZA" smtClean="0"/>
              <a:t>15</a:t>
            </a:fld>
            <a:endParaRPr lang="en-ZA"/>
          </a:p>
        </p:txBody>
      </p:sp>
    </p:spTree>
    <p:extLst>
      <p:ext uri="{BB962C8B-B14F-4D97-AF65-F5344CB8AC3E}">
        <p14:creationId xmlns:p14="http://schemas.microsoft.com/office/powerpoint/2010/main" val="1881526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hite block">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2907" y="192742"/>
            <a:ext cx="11806186" cy="6472517"/>
          </a:xfrm>
          <a:prstGeom prst="rect">
            <a:avLst/>
          </a:prstGeom>
        </p:spPr>
      </p:pic>
      <p:sp>
        <p:nvSpPr>
          <p:cNvPr id="15" name="Rectangle 14"/>
          <p:cNvSpPr/>
          <p:nvPr userDrawn="1"/>
        </p:nvSpPr>
        <p:spPr>
          <a:xfrm>
            <a:off x="10022541" y="4720197"/>
            <a:ext cx="1757083" cy="17612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userDrawn="1"/>
        </p:nvPicPr>
        <p:blipFill>
          <a:blip r:embed="rId3"/>
          <a:stretch>
            <a:fillRect/>
          </a:stretch>
        </p:blipFill>
        <p:spPr>
          <a:xfrm>
            <a:off x="9986682" y="4684290"/>
            <a:ext cx="1833843" cy="1837900"/>
          </a:xfrm>
          <a:prstGeom prst="rect">
            <a:avLst/>
          </a:prstGeom>
        </p:spPr>
      </p:pic>
      <p:sp>
        <p:nvSpPr>
          <p:cNvPr id="7" name="Rectangle 6"/>
          <p:cNvSpPr/>
          <p:nvPr userDrawn="1"/>
        </p:nvSpPr>
        <p:spPr>
          <a:xfrm>
            <a:off x="448235" y="4720197"/>
            <a:ext cx="9413501" cy="1761285"/>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750311" y="4980501"/>
            <a:ext cx="8716418" cy="450338"/>
          </a:xfrm>
        </p:spPr>
        <p:txBody>
          <a:bodyPr tIns="0" rIns="0" bIns="0" anchor="t">
            <a:noAutofit/>
          </a:bodyPr>
          <a:lstStyle>
            <a:lvl1pPr algn="l">
              <a:lnSpc>
                <a:spcPct val="100000"/>
              </a:lnSpc>
              <a:spcBef>
                <a:spcPts val="0"/>
              </a:spcBef>
              <a:defRPr sz="2800" b="1" cap="none" baseline="0">
                <a:solidFill>
                  <a:schemeClr val="tx1">
                    <a:lumMod val="50000"/>
                  </a:schemeClr>
                </a:solidFill>
              </a:defRPr>
            </a:lvl1pPr>
          </a:lstStyle>
          <a:p>
            <a:r>
              <a:rPr lang="en-US" dirty="0"/>
              <a:t>Add presentation title</a:t>
            </a:r>
            <a:endParaRPr lang="en-ZA" dirty="0"/>
          </a:p>
        </p:txBody>
      </p:sp>
      <p:sp>
        <p:nvSpPr>
          <p:cNvPr id="10" name="Text Placeholder 9"/>
          <p:cNvSpPr>
            <a:spLocks noGrp="1"/>
          </p:cNvSpPr>
          <p:nvPr>
            <p:ph type="body" sz="quarter" idx="10" hasCustomPrompt="1"/>
          </p:nvPr>
        </p:nvSpPr>
        <p:spPr>
          <a:xfrm>
            <a:off x="750311" y="5439804"/>
            <a:ext cx="8716418" cy="277906"/>
          </a:xfrm>
        </p:spPr>
        <p:txBody>
          <a:bodyPr tIns="0" rIns="0" bIns="0" anchor="t">
            <a:noAutofit/>
          </a:bodyPr>
          <a:lstStyle>
            <a:lvl1pPr marL="0" indent="0">
              <a:lnSpc>
                <a:spcPct val="100000"/>
              </a:lnSpc>
              <a:spcBef>
                <a:spcPts val="0"/>
              </a:spcBef>
              <a:buNone/>
              <a:defRPr sz="2000">
                <a:solidFill>
                  <a:schemeClr val="accent2"/>
                </a:solidFill>
              </a:defRPr>
            </a:lvl1pPr>
          </a:lstStyle>
          <a:p>
            <a:pPr lvl="0"/>
            <a:r>
              <a:rPr lang="en-US" dirty="0"/>
              <a:t>Add subtitle</a:t>
            </a:r>
            <a:endParaRPr lang="en-GB" dirty="0"/>
          </a:p>
        </p:txBody>
      </p:sp>
      <p:sp>
        <p:nvSpPr>
          <p:cNvPr id="12" name="Text Placeholder 11"/>
          <p:cNvSpPr>
            <a:spLocks noGrp="1"/>
          </p:cNvSpPr>
          <p:nvPr>
            <p:ph type="body" sz="quarter" idx="11" hasCustomPrompt="1"/>
          </p:nvPr>
        </p:nvSpPr>
        <p:spPr>
          <a:xfrm>
            <a:off x="750888" y="5986979"/>
            <a:ext cx="4583112" cy="306245"/>
          </a:xfrm>
        </p:spPr>
        <p:txBody>
          <a:bodyPr vert="horz" lIns="0" tIns="0" rIns="0" bIns="0" rtlCol="0" anchor="t">
            <a:noAutofit/>
          </a:bodyPr>
          <a:lstStyle>
            <a:lvl1pPr marL="0" indent="0">
              <a:buNone/>
              <a:defRPr lang="en-US" sz="1800" b="1" cap="none" spc="-30" baseline="0" smtClean="0">
                <a:solidFill>
                  <a:schemeClr val="tx1">
                    <a:lumMod val="50000"/>
                  </a:schemeClr>
                </a:solidFill>
                <a:latin typeface="+mj-lt"/>
                <a:ea typeface="+mj-ea"/>
                <a:cs typeface="+mj-cs"/>
              </a:defRPr>
            </a:lvl1pPr>
            <a:lvl2pPr>
              <a:defRPr lang="en-US" smtClean="0"/>
            </a:lvl2pPr>
            <a:lvl3pPr>
              <a:defRPr lang="en-US" smtClean="0"/>
            </a:lvl3pPr>
            <a:lvl4pPr>
              <a:defRPr lang="en-US" smtClean="0"/>
            </a:lvl4pPr>
            <a:lvl5pPr>
              <a:defRPr lang="en-GB"/>
            </a:lvl5pPr>
          </a:lstStyle>
          <a:p>
            <a:pPr marL="165100" lvl="0" indent="-165100">
              <a:lnSpc>
                <a:spcPct val="100000"/>
              </a:lnSpc>
              <a:spcBef>
                <a:spcPts val="0"/>
              </a:spcBef>
            </a:pPr>
            <a:r>
              <a:rPr lang="en-US" dirty="0"/>
              <a:t>Add date</a:t>
            </a:r>
            <a:endParaRPr lang="en-GB" dirty="0"/>
          </a:p>
        </p:txBody>
      </p:sp>
    </p:spTree>
    <p:extLst>
      <p:ext uri="{BB962C8B-B14F-4D97-AF65-F5344CB8AC3E}">
        <p14:creationId xmlns:p14="http://schemas.microsoft.com/office/powerpoint/2010/main" val="3332789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8300" y="195750"/>
            <a:ext cx="11452225" cy="720000"/>
          </a:xfrm>
        </p:spPr>
        <p:txBody>
          <a:bodyPr vert="horz" lIns="0" tIns="0" rIns="0" bIns="0" rtlCol="0" anchor="b">
            <a:noAutofit/>
          </a:bodyPr>
          <a:lstStyle>
            <a:lvl1pPr>
              <a:defRPr lang="en-ZA" dirty="0"/>
            </a:lvl1pPr>
          </a:lstStyle>
          <a:p>
            <a:pPr lvl="0"/>
            <a:r>
              <a:rPr lang="en-US" dirty="0"/>
              <a:t>Add title</a:t>
            </a:r>
            <a:endParaRPr lang="en-ZA" dirty="0"/>
          </a:p>
        </p:txBody>
      </p:sp>
      <p:sp>
        <p:nvSpPr>
          <p:cNvPr id="3" name="Text Placeholder 5"/>
          <p:cNvSpPr>
            <a:spLocks noGrp="1"/>
          </p:cNvSpPr>
          <p:nvPr>
            <p:ph type="body" sz="quarter" idx="10" hasCustomPrompt="1"/>
          </p:nvPr>
        </p:nvSpPr>
        <p:spPr>
          <a:xfrm>
            <a:off x="358589" y="6361113"/>
            <a:ext cx="9000000" cy="215900"/>
          </a:xfrm>
          <a:noFill/>
        </p:spPr>
        <p:txBody>
          <a:bodyPr wrap="square" lIns="0" tIns="0" rIns="0" bIns="0" rtlCol="0" anchor="ctr">
            <a:noAutofit/>
          </a:bodyPr>
          <a:lstStyle>
            <a:lvl1pPr marL="0" indent="0">
              <a:buNone/>
              <a:defRPr lang="en-GB" sz="1000" b="0" i="0" u="none" strike="noStrike" spc="0" baseline="0" dirty="0">
                <a:solidFill>
                  <a:schemeClr val="tx1">
                    <a:lumMod val="50000"/>
                  </a:schemeClr>
                </a:solidFill>
              </a:defRPr>
            </a:lvl1pPr>
          </a:lstStyle>
          <a:p>
            <a:pPr marL="165100" marR="0" lvl="0" indent="-165100" fontAlgn="auto">
              <a:lnSpc>
                <a:spcPct val="100000"/>
              </a:lnSpc>
              <a:spcBef>
                <a:spcPts val="0"/>
              </a:spcBef>
              <a:spcAft>
                <a:spcPts val="0"/>
              </a:spcAft>
              <a:buClrTx/>
              <a:buSzTx/>
              <a:tabLst/>
            </a:pPr>
            <a:r>
              <a:rPr lang="en-US" dirty="0" err="1"/>
              <a:t>Réalisation</a:t>
            </a:r>
            <a:r>
              <a:rPr lang="en-US" dirty="0"/>
              <a:t> des </a:t>
            </a:r>
            <a:r>
              <a:rPr lang="en-US" dirty="0" err="1"/>
              <a:t>bénéfices</a:t>
            </a:r>
            <a:r>
              <a:rPr lang="en-US" dirty="0"/>
              <a:t>: </a:t>
            </a:r>
            <a:r>
              <a:rPr lang="en-US" dirty="0" err="1"/>
              <a:t>une</a:t>
            </a:r>
            <a:r>
              <a:rPr lang="en-US" dirty="0"/>
              <a:t> affaire </a:t>
            </a:r>
            <a:r>
              <a:rPr lang="en-US" dirty="0" err="1"/>
              <a:t>compliquée</a:t>
            </a:r>
            <a:endParaRPr lang="en-US" dirty="0"/>
          </a:p>
        </p:txBody>
      </p:sp>
    </p:spTree>
    <p:extLst>
      <p:ext uri="{BB962C8B-B14F-4D97-AF65-F5344CB8AC3E}">
        <p14:creationId xmlns:p14="http://schemas.microsoft.com/office/powerpoint/2010/main" val="935332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68300" y="195750"/>
            <a:ext cx="11452225" cy="720000"/>
          </a:xfrm>
        </p:spPr>
        <p:txBody>
          <a:bodyPr vert="horz" lIns="0" tIns="0" rIns="0" bIns="0" rtlCol="0" anchor="b">
            <a:noAutofit/>
          </a:bodyPr>
          <a:lstStyle>
            <a:lvl1pPr>
              <a:defRPr lang="en-ZA" dirty="0"/>
            </a:lvl1pPr>
          </a:lstStyle>
          <a:p>
            <a:pPr lvl="0"/>
            <a:r>
              <a:rPr lang="en-US" dirty="0"/>
              <a:t>Add title</a:t>
            </a:r>
            <a:endParaRPr lang="en-ZA" dirty="0"/>
          </a:p>
        </p:txBody>
      </p:sp>
      <p:sp>
        <p:nvSpPr>
          <p:cNvPr id="6" name="Text Placeholder 5"/>
          <p:cNvSpPr>
            <a:spLocks noGrp="1"/>
          </p:cNvSpPr>
          <p:nvPr>
            <p:ph type="body" sz="quarter" idx="11" hasCustomPrompt="1"/>
          </p:nvPr>
        </p:nvSpPr>
        <p:spPr>
          <a:xfrm>
            <a:off x="368300" y="933680"/>
            <a:ext cx="11452225" cy="334733"/>
          </a:xfrm>
        </p:spPr>
        <p:txBody>
          <a:bodyPr/>
          <a:lstStyle>
            <a:lvl1pPr marL="0" indent="0">
              <a:lnSpc>
                <a:spcPct val="100000"/>
              </a:lnSpc>
              <a:spcBef>
                <a:spcPts val="0"/>
              </a:spcBef>
              <a:buNone/>
              <a:defRPr sz="2000">
                <a:solidFill>
                  <a:schemeClr val="tx1">
                    <a:lumMod val="50000"/>
                  </a:schemeClr>
                </a:solidFill>
              </a:defRPr>
            </a:lvl1pPr>
          </a:lstStyle>
          <a:p>
            <a:pPr lvl="0"/>
            <a:r>
              <a:rPr lang="en-US" dirty="0"/>
              <a:t>Add subtitle</a:t>
            </a:r>
            <a:endParaRPr lang="en-ZA" dirty="0"/>
          </a:p>
        </p:txBody>
      </p:sp>
      <p:sp>
        <p:nvSpPr>
          <p:cNvPr id="5" name="Text Placeholder 5"/>
          <p:cNvSpPr>
            <a:spLocks noGrp="1"/>
          </p:cNvSpPr>
          <p:nvPr>
            <p:ph type="body" sz="quarter" idx="10" hasCustomPrompt="1"/>
          </p:nvPr>
        </p:nvSpPr>
        <p:spPr>
          <a:xfrm>
            <a:off x="358588" y="6361113"/>
            <a:ext cx="9000000" cy="215900"/>
          </a:xfrm>
          <a:noFill/>
        </p:spPr>
        <p:txBody>
          <a:bodyPr wrap="square" lIns="0" tIns="0" rIns="0" bIns="0" rtlCol="0" anchor="ctr">
            <a:noAutofit/>
          </a:bodyPr>
          <a:lstStyle>
            <a:lvl1pPr marL="0" indent="0">
              <a:buNone/>
              <a:defRPr lang="en-GB" sz="1000" b="0" i="0" u="none" strike="noStrike" spc="0" baseline="0" dirty="0">
                <a:solidFill>
                  <a:schemeClr val="tx1">
                    <a:lumMod val="50000"/>
                  </a:schemeClr>
                </a:solidFill>
              </a:defRPr>
            </a:lvl1pPr>
          </a:lstStyle>
          <a:p>
            <a:pPr marL="165100" marR="0" lvl="0" indent="-165100" fontAlgn="auto">
              <a:lnSpc>
                <a:spcPct val="100000"/>
              </a:lnSpc>
              <a:spcBef>
                <a:spcPts val="0"/>
              </a:spcBef>
              <a:spcAft>
                <a:spcPts val="0"/>
              </a:spcAft>
              <a:buClrTx/>
              <a:buSzTx/>
              <a:tabLst/>
            </a:pPr>
            <a:r>
              <a:rPr lang="en-US" dirty="0" err="1"/>
              <a:t>Réalisation</a:t>
            </a:r>
            <a:r>
              <a:rPr lang="en-US" dirty="0"/>
              <a:t> des </a:t>
            </a:r>
            <a:r>
              <a:rPr lang="en-US" dirty="0" err="1"/>
              <a:t>bénéfices</a:t>
            </a:r>
            <a:r>
              <a:rPr lang="en-US" dirty="0"/>
              <a:t>: </a:t>
            </a:r>
            <a:r>
              <a:rPr lang="en-US" dirty="0" err="1"/>
              <a:t>une</a:t>
            </a:r>
            <a:r>
              <a:rPr lang="en-US" dirty="0"/>
              <a:t> affaire </a:t>
            </a:r>
            <a:r>
              <a:rPr lang="en-US" dirty="0" err="1"/>
              <a:t>compliquée</a:t>
            </a:r>
            <a:endParaRPr lang="en-GB" dirty="0"/>
          </a:p>
        </p:txBody>
      </p:sp>
    </p:spTree>
    <p:extLst>
      <p:ext uri="{BB962C8B-B14F-4D97-AF65-F5344CB8AC3E}">
        <p14:creationId xmlns:p14="http://schemas.microsoft.com/office/powerpoint/2010/main" val="480155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mp; subtitl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68300" y="195750"/>
            <a:ext cx="11452225" cy="720000"/>
          </a:xfrm>
        </p:spPr>
        <p:txBody>
          <a:bodyPr vert="horz" lIns="0" tIns="0" rIns="0" bIns="0" rtlCol="0" anchor="b">
            <a:noAutofit/>
          </a:bodyPr>
          <a:lstStyle>
            <a:lvl1pPr>
              <a:defRPr lang="en-ZA" baseline="0" dirty="0"/>
            </a:lvl1pPr>
          </a:lstStyle>
          <a:p>
            <a:pPr lvl="0"/>
            <a:r>
              <a:rPr lang="en-US" dirty="0"/>
              <a:t>4 contacts with short description</a:t>
            </a:r>
            <a:endParaRPr lang="en-ZA" dirty="0"/>
          </a:p>
        </p:txBody>
      </p:sp>
      <p:sp>
        <p:nvSpPr>
          <p:cNvPr id="3" name="Picture Placeholder 2"/>
          <p:cNvSpPr>
            <a:spLocks noGrp="1"/>
          </p:cNvSpPr>
          <p:nvPr>
            <p:ph type="pic" sz="quarter" idx="40" hasCustomPrompt="1"/>
          </p:nvPr>
        </p:nvSpPr>
        <p:spPr>
          <a:xfrm>
            <a:off x="368300" y="1701975"/>
            <a:ext cx="1505323" cy="1416050"/>
          </a:xfrm>
        </p:spPr>
        <p:txBody>
          <a:bodyPr/>
          <a:lstStyle>
            <a:lvl1pPr marL="0" indent="0">
              <a:buNone/>
              <a:defRPr/>
            </a:lvl1pPr>
          </a:lstStyle>
          <a:p>
            <a:r>
              <a:rPr lang="en-US" dirty="0"/>
              <a:t>Add picture</a:t>
            </a:r>
            <a:endParaRPr lang="en-ZA" dirty="0"/>
          </a:p>
        </p:txBody>
      </p:sp>
      <p:sp>
        <p:nvSpPr>
          <p:cNvPr id="15" name="Text Placeholder 14"/>
          <p:cNvSpPr>
            <a:spLocks noGrp="1"/>
          </p:cNvSpPr>
          <p:nvPr>
            <p:ph type="body" sz="quarter" idx="43" hasCustomPrompt="1"/>
          </p:nvPr>
        </p:nvSpPr>
        <p:spPr>
          <a:xfrm>
            <a:off x="2044700" y="1701976"/>
            <a:ext cx="3863041" cy="270259"/>
          </a:xfrm>
        </p:spPr>
        <p:txBody>
          <a:bodyPr anchor="t"/>
          <a:lstStyle>
            <a:lvl1pPr marL="0" indent="0">
              <a:lnSpc>
                <a:spcPct val="100000"/>
              </a:lnSpc>
              <a:spcBef>
                <a:spcPts val="0"/>
              </a:spcBef>
              <a:buNone/>
              <a:defRPr sz="1400">
                <a:solidFill>
                  <a:schemeClr val="tx2"/>
                </a:solidFill>
              </a:defRPr>
            </a:lvl1pPr>
          </a:lstStyle>
          <a:p>
            <a:pPr lvl="0"/>
            <a:r>
              <a:rPr lang="en-US" dirty="0"/>
              <a:t>Name Surname</a:t>
            </a:r>
            <a:endParaRPr lang="en-ZA" dirty="0"/>
          </a:p>
        </p:txBody>
      </p:sp>
      <p:sp>
        <p:nvSpPr>
          <p:cNvPr id="16" name="Text Placeholder 14"/>
          <p:cNvSpPr>
            <a:spLocks noGrp="1"/>
          </p:cNvSpPr>
          <p:nvPr>
            <p:ph type="body" sz="quarter" idx="44" hasCustomPrompt="1"/>
          </p:nvPr>
        </p:nvSpPr>
        <p:spPr>
          <a:xfrm>
            <a:off x="2044700" y="1972235"/>
            <a:ext cx="3863041" cy="197223"/>
          </a:xfrm>
        </p:spPr>
        <p:txBody>
          <a:bodyPr anchor="t"/>
          <a:lstStyle>
            <a:lvl1pPr marL="0" indent="0">
              <a:lnSpc>
                <a:spcPct val="100000"/>
              </a:lnSpc>
              <a:spcBef>
                <a:spcPts val="0"/>
              </a:spcBef>
              <a:buNone/>
              <a:defRPr sz="1200">
                <a:solidFill>
                  <a:schemeClr val="tx1"/>
                </a:solidFill>
              </a:defRPr>
            </a:lvl1pPr>
          </a:lstStyle>
          <a:p>
            <a:pPr lvl="0"/>
            <a:r>
              <a:rPr lang="en-US" dirty="0"/>
              <a:t>Title</a:t>
            </a:r>
            <a:endParaRPr lang="en-ZA" dirty="0"/>
          </a:p>
        </p:txBody>
      </p:sp>
      <p:sp>
        <p:nvSpPr>
          <p:cNvPr id="94" name="Text Placeholder 14"/>
          <p:cNvSpPr>
            <a:spLocks noGrp="1"/>
          </p:cNvSpPr>
          <p:nvPr>
            <p:ph type="body" sz="quarter" idx="45" hasCustomPrompt="1"/>
          </p:nvPr>
        </p:nvSpPr>
        <p:spPr>
          <a:xfrm>
            <a:off x="2044700" y="2212777"/>
            <a:ext cx="3863041" cy="1543436"/>
          </a:xfrm>
        </p:spPr>
        <p:txBody>
          <a:bodyPr anchor="t"/>
          <a:lstStyle>
            <a:lvl1pPr marL="0" indent="0">
              <a:lnSpc>
                <a:spcPct val="100000"/>
              </a:lnSpc>
              <a:spcBef>
                <a:spcPts val="0"/>
              </a:spcBef>
              <a:buNone/>
              <a:defRPr sz="1200">
                <a:solidFill>
                  <a:schemeClr val="tx1"/>
                </a:solidFill>
              </a:defRPr>
            </a:lvl1pPr>
          </a:lstStyle>
          <a:p>
            <a:pPr lvl="0"/>
            <a:r>
              <a:rPr lang="en-US" dirty="0"/>
              <a:t>Body copy</a:t>
            </a:r>
            <a:endParaRPr lang="en-ZA" dirty="0"/>
          </a:p>
        </p:txBody>
      </p:sp>
      <p:sp>
        <p:nvSpPr>
          <p:cNvPr id="114" name="Picture Placeholder 2"/>
          <p:cNvSpPr>
            <a:spLocks noGrp="1"/>
          </p:cNvSpPr>
          <p:nvPr>
            <p:ph type="pic" sz="quarter" idx="46" hasCustomPrompt="1"/>
          </p:nvPr>
        </p:nvSpPr>
        <p:spPr>
          <a:xfrm>
            <a:off x="6281084" y="1701975"/>
            <a:ext cx="1505323" cy="1416050"/>
          </a:xfrm>
        </p:spPr>
        <p:txBody>
          <a:bodyPr/>
          <a:lstStyle>
            <a:lvl1pPr marL="0" indent="0">
              <a:buNone/>
              <a:defRPr/>
            </a:lvl1pPr>
          </a:lstStyle>
          <a:p>
            <a:r>
              <a:rPr lang="en-US" dirty="0"/>
              <a:t>Add picture</a:t>
            </a:r>
            <a:endParaRPr lang="en-ZA" dirty="0"/>
          </a:p>
        </p:txBody>
      </p:sp>
      <p:sp>
        <p:nvSpPr>
          <p:cNvPr id="115" name="Text Placeholder 14"/>
          <p:cNvSpPr>
            <a:spLocks noGrp="1"/>
          </p:cNvSpPr>
          <p:nvPr>
            <p:ph type="body" sz="quarter" idx="47" hasCustomPrompt="1"/>
          </p:nvPr>
        </p:nvSpPr>
        <p:spPr>
          <a:xfrm>
            <a:off x="7957484" y="1701976"/>
            <a:ext cx="3863041" cy="270259"/>
          </a:xfrm>
        </p:spPr>
        <p:txBody>
          <a:bodyPr anchor="t"/>
          <a:lstStyle>
            <a:lvl1pPr marL="0" indent="0">
              <a:lnSpc>
                <a:spcPct val="100000"/>
              </a:lnSpc>
              <a:spcBef>
                <a:spcPts val="0"/>
              </a:spcBef>
              <a:buNone/>
              <a:defRPr sz="1400">
                <a:solidFill>
                  <a:schemeClr val="tx2"/>
                </a:solidFill>
              </a:defRPr>
            </a:lvl1pPr>
          </a:lstStyle>
          <a:p>
            <a:pPr lvl="0"/>
            <a:r>
              <a:rPr lang="en-US" dirty="0"/>
              <a:t>Name Surname</a:t>
            </a:r>
            <a:endParaRPr lang="en-ZA" dirty="0"/>
          </a:p>
        </p:txBody>
      </p:sp>
      <p:sp>
        <p:nvSpPr>
          <p:cNvPr id="116" name="Text Placeholder 14"/>
          <p:cNvSpPr>
            <a:spLocks noGrp="1"/>
          </p:cNvSpPr>
          <p:nvPr>
            <p:ph type="body" sz="quarter" idx="48" hasCustomPrompt="1"/>
          </p:nvPr>
        </p:nvSpPr>
        <p:spPr>
          <a:xfrm>
            <a:off x="7957484" y="1972235"/>
            <a:ext cx="3863041" cy="197223"/>
          </a:xfrm>
        </p:spPr>
        <p:txBody>
          <a:bodyPr anchor="t"/>
          <a:lstStyle>
            <a:lvl1pPr marL="0" indent="0">
              <a:lnSpc>
                <a:spcPct val="100000"/>
              </a:lnSpc>
              <a:spcBef>
                <a:spcPts val="0"/>
              </a:spcBef>
              <a:buNone/>
              <a:defRPr sz="1200">
                <a:solidFill>
                  <a:schemeClr val="tx1"/>
                </a:solidFill>
              </a:defRPr>
            </a:lvl1pPr>
          </a:lstStyle>
          <a:p>
            <a:pPr lvl="0"/>
            <a:r>
              <a:rPr lang="en-US" dirty="0"/>
              <a:t>Title</a:t>
            </a:r>
            <a:endParaRPr lang="en-ZA" dirty="0"/>
          </a:p>
        </p:txBody>
      </p:sp>
      <p:sp>
        <p:nvSpPr>
          <p:cNvPr id="117" name="Text Placeholder 14"/>
          <p:cNvSpPr>
            <a:spLocks noGrp="1"/>
          </p:cNvSpPr>
          <p:nvPr>
            <p:ph type="body" sz="quarter" idx="49" hasCustomPrompt="1"/>
          </p:nvPr>
        </p:nvSpPr>
        <p:spPr>
          <a:xfrm>
            <a:off x="7957484" y="2212777"/>
            <a:ext cx="3863041" cy="1543436"/>
          </a:xfrm>
        </p:spPr>
        <p:txBody>
          <a:bodyPr anchor="t"/>
          <a:lstStyle>
            <a:lvl1pPr marL="0" indent="0">
              <a:lnSpc>
                <a:spcPct val="100000"/>
              </a:lnSpc>
              <a:spcBef>
                <a:spcPts val="0"/>
              </a:spcBef>
              <a:buNone/>
              <a:defRPr sz="1200">
                <a:solidFill>
                  <a:schemeClr val="tx1"/>
                </a:solidFill>
              </a:defRPr>
            </a:lvl1pPr>
          </a:lstStyle>
          <a:p>
            <a:pPr lvl="0"/>
            <a:r>
              <a:rPr lang="en-US" dirty="0"/>
              <a:t>Body copy</a:t>
            </a:r>
            <a:endParaRPr lang="en-ZA" dirty="0"/>
          </a:p>
        </p:txBody>
      </p:sp>
      <p:sp>
        <p:nvSpPr>
          <p:cNvPr id="118" name="Picture Placeholder 2"/>
          <p:cNvSpPr>
            <a:spLocks noGrp="1"/>
          </p:cNvSpPr>
          <p:nvPr>
            <p:ph type="pic" sz="quarter" idx="50" hasCustomPrompt="1"/>
          </p:nvPr>
        </p:nvSpPr>
        <p:spPr>
          <a:xfrm>
            <a:off x="368300" y="3930637"/>
            <a:ext cx="1505323" cy="1416050"/>
          </a:xfrm>
        </p:spPr>
        <p:txBody>
          <a:bodyPr/>
          <a:lstStyle>
            <a:lvl1pPr marL="0" indent="0">
              <a:buNone/>
              <a:defRPr/>
            </a:lvl1pPr>
          </a:lstStyle>
          <a:p>
            <a:r>
              <a:rPr lang="en-US" dirty="0"/>
              <a:t>Add picture</a:t>
            </a:r>
            <a:endParaRPr lang="en-ZA" dirty="0"/>
          </a:p>
        </p:txBody>
      </p:sp>
      <p:sp>
        <p:nvSpPr>
          <p:cNvPr id="119" name="Text Placeholder 14"/>
          <p:cNvSpPr>
            <a:spLocks noGrp="1"/>
          </p:cNvSpPr>
          <p:nvPr>
            <p:ph type="body" sz="quarter" idx="51" hasCustomPrompt="1"/>
          </p:nvPr>
        </p:nvSpPr>
        <p:spPr>
          <a:xfrm>
            <a:off x="2044700" y="3930637"/>
            <a:ext cx="3863041" cy="270259"/>
          </a:xfrm>
        </p:spPr>
        <p:txBody>
          <a:bodyPr anchor="t"/>
          <a:lstStyle>
            <a:lvl1pPr marL="0" indent="0">
              <a:lnSpc>
                <a:spcPct val="100000"/>
              </a:lnSpc>
              <a:spcBef>
                <a:spcPts val="0"/>
              </a:spcBef>
              <a:buNone/>
              <a:defRPr sz="1400">
                <a:solidFill>
                  <a:schemeClr val="tx2"/>
                </a:solidFill>
              </a:defRPr>
            </a:lvl1pPr>
          </a:lstStyle>
          <a:p>
            <a:pPr lvl="0"/>
            <a:r>
              <a:rPr lang="en-US" dirty="0"/>
              <a:t>Name Surname</a:t>
            </a:r>
            <a:endParaRPr lang="en-ZA" dirty="0"/>
          </a:p>
        </p:txBody>
      </p:sp>
      <p:sp>
        <p:nvSpPr>
          <p:cNvPr id="120" name="Text Placeholder 14"/>
          <p:cNvSpPr>
            <a:spLocks noGrp="1"/>
          </p:cNvSpPr>
          <p:nvPr>
            <p:ph type="body" sz="quarter" idx="52" hasCustomPrompt="1"/>
          </p:nvPr>
        </p:nvSpPr>
        <p:spPr>
          <a:xfrm>
            <a:off x="2044700" y="4200897"/>
            <a:ext cx="3863041" cy="197223"/>
          </a:xfrm>
        </p:spPr>
        <p:txBody>
          <a:bodyPr anchor="t"/>
          <a:lstStyle>
            <a:lvl1pPr marL="0" indent="0">
              <a:lnSpc>
                <a:spcPct val="100000"/>
              </a:lnSpc>
              <a:spcBef>
                <a:spcPts val="0"/>
              </a:spcBef>
              <a:buNone/>
              <a:defRPr sz="1200">
                <a:solidFill>
                  <a:schemeClr val="tx1"/>
                </a:solidFill>
              </a:defRPr>
            </a:lvl1pPr>
          </a:lstStyle>
          <a:p>
            <a:pPr lvl="0"/>
            <a:r>
              <a:rPr lang="en-US" dirty="0"/>
              <a:t>Title</a:t>
            </a:r>
            <a:endParaRPr lang="en-ZA" dirty="0"/>
          </a:p>
        </p:txBody>
      </p:sp>
      <p:sp>
        <p:nvSpPr>
          <p:cNvPr id="121" name="Text Placeholder 14"/>
          <p:cNvSpPr>
            <a:spLocks noGrp="1"/>
          </p:cNvSpPr>
          <p:nvPr>
            <p:ph type="body" sz="quarter" idx="53" hasCustomPrompt="1"/>
          </p:nvPr>
        </p:nvSpPr>
        <p:spPr>
          <a:xfrm>
            <a:off x="2044700" y="4441439"/>
            <a:ext cx="3863041" cy="1543436"/>
          </a:xfrm>
        </p:spPr>
        <p:txBody>
          <a:bodyPr anchor="t"/>
          <a:lstStyle>
            <a:lvl1pPr marL="0" indent="0">
              <a:lnSpc>
                <a:spcPct val="100000"/>
              </a:lnSpc>
              <a:spcBef>
                <a:spcPts val="0"/>
              </a:spcBef>
              <a:buNone/>
              <a:defRPr sz="1200">
                <a:solidFill>
                  <a:schemeClr val="tx1"/>
                </a:solidFill>
              </a:defRPr>
            </a:lvl1pPr>
          </a:lstStyle>
          <a:p>
            <a:pPr lvl="0"/>
            <a:r>
              <a:rPr lang="en-US" dirty="0"/>
              <a:t>Body copy</a:t>
            </a:r>
            <a:endParaRPr lang="en-ZA" dirty="0"/>
          </a:p>
        </p:txBody>
      </p:sp>
      <p:sp>
        <p:nvSpPr>
          <p:cNvPr id="122" name="Picture Placeholder 2"/>
          <p:cNvSpPr>
            <a:spLocks noGrp="1"/>
          </p:cNvSpPr>
          <p:nvPr>
            <p:ph type="pic" sz="quarter" idx="54" hasCustomPrompt="1"/>
          </p:nvPr>
        </p:nvSpPr>
        <p:spPr>
          <a:xfrm>
            <a:off x="6281084" y="3930637"/>
            <a:ext cx="1505323" cy="1416050"/>
          </a:xfrm>
        </p:spPr>
        <p:txBody>
          <a:bodyPr/>
          <a:lstStyle>
            <a:lvl1pPr marL="0" indent="0">
              <a:buNone/>
              <a:defRPr/>
            </a:lvl1pPr>
          </a:lstStyle>
          <a:p>
            <a:r>
              <a:rPr lang="en-US" dirty="0"/>
              <a:t>Add picture</a:t>
            </a:r>
            <a:endParaRPr lang="en-ZA" dirty="0"/>
          </a:p>
        </p:txBody>
      </p:sp>
      <p:sp>
        <p:nvSpPr>
          <p:cNvPr id="123" name="Text Placeholder 14"/>
          <p:cNvSpPr>
            <a:spLocks noGrp="1"/>
          </p:cNvSpPr>
          <p:nvPr>
            <p:ph type="body" sz="quarter" idx="55" hasCustomPrompt="1"/>
          </p:nvPr>
        </p:nvSpPr>
        <p:spPr>
          <a:xfrm>
            <a:off x="7957484" y="3930637"/>
            <a:ext cx="3863041" cy="270259"/>
          </a:xfrm>
        </p:spPr>
        <p:txBody>
          <a:bodyPr anchor="t"/>
          <a:lstStyle>
            <a:lvl1pPr marL="0" indent="0">
              <a:lnSpc>
                <a:spcPct val="100000"/>
              </a:lnSpc>
              <a:spcBef>
                <a:spcPts val="0"/>
              </a:spcBef>
              <a:buNone/>
              <a:defRPr sz="1400">
                <a:solidFill>
                  <a:schemeClr val="tx2"/>
                </a:solidFill>
              </a:defRPr>
            </a:lvl1pPr>
          </a:lstStyle>
          <a:p>
            <a:pPr lvl="0"/>
            <a:r>
              <a:rPr lang="en-US" dirty="0"/>
              <a:t>Name Surname</a:t>
            </a:r>
            <a:endParaRPr lang="en-ZA" dirty="0"/>
          </a:p>
        </p:txBody>
      </p:sp>
      <p:sp>
        <p:nvSpPr>
          <p:cNvPr id="124" name="Text Placeholder 14"/>
          <p:cNvSpPr>
            <a:spLocks noGrp="1"/>
          </p:cNvSpPr>
          <p:nvPr>
            <p:ph type="body" sz="quarter" idx="56" hasCustomPrompt="1"/>
          </p:nvPr>
        </p:nvSpPr>
        <p:spPr>
          <a:xfrm>
            <a:off x="7957484" y="4200897"/>
            <a:ext cx="3863041" cy="197223"/>
          </a:xfrm>
        </p:spPr>
        <p:txBody>
          <a:bodyPr anchor="t"/>
          <a:lstStyle>
            <a:lvl1pPr marL="0" indent="0">
              <a:lnSpc>
                <a:spcPct val="100000"/>
              </a:lnSpc>
              <a:spcBef>
                <a:spcPts val="0"/>
              </a:spcBef>
              <a:buNone/>
              <a:defRPr sz="1200">
                <a:solidFill>
                  <a:schemeClr val="tx1"/>
                </a:solidFill>
              </a:defRPr>
            </a:lvl1pPr>
          </a:lstStyle>
          <a:p>
            <a:pPr lvl="0"/>
            <a:r>
              <a:rPr lang="en-US" dirty="0"/>
              <a:t>Title</a:t>
            </a:r>
            <a:endParaRPr lang="en-ZA" dirty="0"/>
          </a:p>
        </p:txBody>
      </p:sp>
      <p:sp>
        <p:nvSpPr>
          <p:cNvPr id="125" name="Text Placeholder 14"/>
          <p:cNvSpPr>
            <a:spLocks noGrp="1"/>
          </p:cNvSpPr>
          <p:nvPr>
            <p:ph type="body" sz="quarter" idx="57" hasCustomPrompt="1"/>
          </p:nvPr>
        </p:nvSpPr>
        <p:spPr>
          <a:xfrm>
            <a:off x="7957484" y="4441439"/>
            <a:ext cx="3863041" cy="1543436"/>
          </a:xfrm>
        </p:spPr>
        <p:txBody>
          <a:bodyPr anchor="t"/>
          <a:lstStyle>
            <a:lvl1pPr marL="0" indent="0">
              <a:lnSpc>
                <a:spcPct val="100000"/>
              </a:lnSpc>
              <a:spcBef>
                <a:spcPts val="0"/>
              </a:spcBef>
              <a:buNone/>
              <a:defRPr sz="1200">
                <a:solidFill>
                  <a:schemeClr val="tx1"/>
                </a:solidFill>
              </a:defRPr>
            </a:lvl1pPr>
          </a:lstStyle>
          <a:p>
            <a:pPr lvl="0"/>
            <a:r>
              <a:rPr lang="en-US" dirty="0"/>
              <a:t>Body copy</a:t>
            </a:r>
            <a:endParaRPr lang="en-ZA" dirty="0"/>
          </a:p>
        </p:txBody>
      </p:sp>
      <p:sp>
        <p:nvSpPr>
          <p:cNvPr id="22" name="Text Placeholder 5"/>
          <p:cNvSpPr>
            <a:spLocks noGrp="1"/>
          </p:cNvSpPr>
          <p:nvPr>
            <p:ph type="body" sz="quarter" idx="11" hasCustomPrompt="1"/>
          </p:nvPr>
        </p:nvSpPr>
        <p:spPr>
          <a:xfrm>
            <a:off x="368300" y="933680"/>
            <a:ext cx="11452225" cy="334733"/>
          </a:xfrm>
        </p:spPr>
        <p:txBody>
          <a:bodyPr/>
          <a:lstStyle>
            <a:lvl1pPr marL="0" indent="0">
              <a:lnSpc>
                <a:spcPct val="100000"/>
              </a:lnSpc>
              <a:spcBef>
                <a:spcPts val="0"/>
              </a:spcBef>
              <a:buNone/>
              <a:defRPr sz="2000">
                <a:solidFill>
                  <a:schemeClr val="tx1">
                    <a:lumMod val="50000"/>
                  </a:schemeClr>
                </a:solidFill>
              </a:defRPr>
            </a:lvl1pPr>
          </a:lstStyle>
          <a:p>
            <a:pPr lvl="0"/>
            <a:r>
              <a:rPr lang="en-US" dirty="0"/>
              <a:t>Add subtitle</a:t>
            </a:r>
            <a:endParaRPr lang="en-ZA" dirty="0"/>
          </a:p>
        </p:txBody>
      </p:sp>
      <p:sp>
        <p:nvSpPr>
          <p:cNvPr id="20" name="Text Placeholder 5"/>
          <p:cNvSpPr>
            <a:spLocks noGrp="1"/>
          </p:cNvSpPr>
          <p:nvPr>
            <p:ph type="body" sz="quarter" idx="10" hasCustomPrompt="1"/>
          </p:nvPr>
        </p:nvSpPr>
        <p:spPr>
          <a:xfrm>
            <a:off x="358588" y="6361113"/>
            <a:ext cx="9000000" cy="215900"/>
          </a:xfrm>
          <a:noFill/>
        </p:spPr>
        <p:txBody>
          <a:bodyPr wrap="square" lIns="0" tIns="0" rIns="0" bIns="0" rtlCol="0" anchor="ctr">
            <a:noAutofit/>
          </a:bodyPr>
          <a:lstStyle>
            <a:lvl1pPr marL="0" indent="0">
              <a:buNone/>
              <a:defRPr lang="en-GB" sz="1000" b="0" i="0" u="none" strike="noStrike" spc="0" baseline="0" dirty="0">
                <a:solidFill>
                  <a:schemeClr val="tx1">
                    <a:lumMod val="50000"/>
                  </a:schemeClr>
                </a:solidFill>
              </a:defRPr>
            </a:lvl1pPr>
          </a:lstStyle>
          <a:p>
            <a:pPr marL="165100" marR="0" lvl="0" indent="-165100" fontAlgn="auto">
              <a:lnSpc>
                <a:spcPct val="100000"/>
              </a:lnSpc>
              <a:spcBef>
                <a:spcPts val="0"/>
              </a:spcBef>
              <a:spcAft>
                <a:spcPts val="0"/>
              </a:spcAft>
              <a:buClrTx/>
              <a:buSzTx/>
              <a:tabLst/>
            </a:pPr>
            <a:r>
              <a:rPr lang="en-US" dirty="0"/>
              <a:t>Footnote</a:t>
            </a:r>
            <a:endParaRPr lang="en-GB" dirty="0"/>
          </a:p>
        </p:txBody>
      </p:sp>
    </p:spTree>
    <p:extLst>
      <p:ext uri="{BB962C8B-B14F-4D97-AF65-F5344CB8AC3E}">
        <p14:creationId xmlns:p14="http://schemas.microsoft.com/office/powerpoint/2010/main" val="2715817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mp; subtitl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68300" y="195750"/>
            <a:ext cx="11452225" cy="720000"/>
          </a:xfrm>
        </p:spPr>
        <p:txBody>
          <a:bodyPr vert="horz" lIns="0" tIns="0" rIns="0" bIns="0" rtlCol="0" anchor="b">
            <a:noAutofit/>
          </a:bodyPr>
          <a:lstStyle>
            <a:lvl1pPr>
              <a:defRPr lang="en-ZA" baseline="0" dirty="0"/>
            </a:lvl1pPr>
          </a:lstStyle>
          <a:p>
            <a:pPr lvl="0"/>
            <a:r>
              <a:rPr lang="en-US" dirty="0"/>
              <a:t>2 contacts with long description</a:t>
            </a:r>
            <a:endParaRPr lang="en-ZA" dirty="0"/>
          </a:p>
        </p:txBody>
      </p:sp>
      <p:sp>
        <p:nvSpPr>
          <p:cNvPr id="3" name="Picture Placeholder 2"/>
          <p:cNvSpPr>
            <a:spLocks noGrp="1"/>
          </p:cNvSpPr>
          <p:nvPr>
            <p:ph type="pic" sz="quarter" idx="40" hasCustomPrompt="1"/>
          </p:nvPr>
        </p:nvSpPr>
        <p:spPr>
          <a:xfrm>
            <a:off x="368300" y="1701975"/>
            <a:ext cx="1505323" cy="1416050"/>
          </a:xfrm>
        </p:spPr>
        <p:txBody>
          <a:bodyPr/>
          <a:lstStyle>
            <a:lvl1pPr marL="0" indent="0">
              <a:buNone/>
              <a:defRPr/>
            </a:lvl1pPr>
          </a:lstStyle>
          <a:p>
            <a:r>
              <a:rPr lang="en-US" dirty="0"/>
              <a:t>Add picture</a:t>
            </a:r>
            <a:endParaRPr lang="en-ZA" dirty="0"/>
          </a:p>
        </p:txBody>
      </p:sp>
      <p:sp>
        <p:nvSpPr>
          <p:cNvPr id="15" name="Text Placeholder 14"/>
          <p:cNvSpPr>
            <a:spLocks noGrp="1"/>
          </p:cNvSpPr>
          <p:nvPr>
            <p:ph type="body" sz="quarter" idx="43" hasCustomPrompt="1"/>
          </p:nvPr>
        </p:nvSpPr>
        <p:spPr>
          <a:xfrm>
            <a:off x="2044700" y="1701976"/>
            <a:ext cx="3863041" cy="270259"/>
          </a:xfrm>
        </p:spPr>
        <p:txBody>
          <a:bodyPr anchor="t"/>
          <a:lstStyle>
            <a:lvl1pPr marL="0" indent="0">
              <a:lnSpc>
                <a:spcPct val="100000"/>
              </a:lnSpc>
              <a:spcBef>
                <a:spcPts val="0"/>
              </a:spcBef>
              <a:buNone/>
              <a:defRPr sz="1400">
                <a:solidFill>
                  <a:schemeClr val="tx2"/>
                </a:solidFill>
              </a:defRPr>
            </a:lvl1pPr>
          </a:lstStyle>
          <a:p>
            <a:pPr lvl="0"/>
            <a:r>
              <a:rPr lang="en-US" dirty="0"/>
              <a:t>Name Surname</a:t>
            </a:r>
            <a:endParaRPr lang="en-ZA" dirty="0"/>
          </a:p>
        </p:txBody>
      </p:sp>
      <p:sp>
        <p:nvSpPr>
          <p:cNvPr id="16" name="Text Placeholder 14"/>
          <p:cNvSpPr>
            <a:spLocks noGrp="1"/>
          </p:cNvSpPr>
          <p:nvPr>
            <p:ph type="body" sz="quarter" idx="44" hasCustomPrompt="1"/>
          </p:nvPr>
        </p:nvSpPr>
        <p:spPr>
          <a:xfrm>
            <a:off x="2044700" y="1972235"/>
            <a:ext cx="3863041" cy="197223"/>
          </a:xfrm>
        </p:spPr>
        <p:txBody>
          <a:bodyPr anchor="t"/>
          <a:lstStyle>
            <a:lvl1pPr marL="0" indent="0">
              <a:lnSpc>
                <a:spcPct val="100000"/>
              </a:lnSpc>
              <a:spcBef>
                <a:spcPts val="0"/>
              </a:spcBef>
              <a:buNone/>
              <a:defRPr sz="1200">
                <a:solidFill>
                  <a:schemeClr val="tx1"/>
                </a:solidFill>
              </a:defRPr>
            </a:lvl1pPr>
          </a:lstStyle>
          <a:p>
            <a:pPr lvl="0"/>
            <a:r>
              <a:rPr lang="en-US" dirty="0"/>
              <a:t>Title</a:t>
            </a:r>
            <a:endParaRPr lang="en-ZA" dirty="0"/>
          </a:p>
        </p:txBody>
      </p:sp>
      <p:sp>
        <p:nvSpPr>
          <p:cNvPr id="94" name="Text Placeholder 14"/>
          <p:cNvSpPr>
            <a:spLocks noGrp="1"/>
          </p:cNvSpPr>
          <p:nvPr>
            <p:ph type="body" sz="quarter" idx="45" hasCustomPrompt="1"/>
          </p:nvPr>
        </p:nvSpPr>
        <p:spPr>
          <a:xfrm>
            <a:off x="2044700" y="2212776"/>
            <a:ext cx="3863041" cy="3772099"/>
          </a:xfrm>
        </p:spPr>
        <p:txBody>
          <a:bodyPr anchor="t"/>
          <a:lstStyle>
            <a:lvl1pPr marL="0" indent="0">
              <a:lnSpc>
                <a:spcPct val="100000"/>
              </a:lnSpc>
              <a:spcBef>
                <a:spcPts val="0"/>
              </a:spcBef>
              <a:buNone/>
              <a:defRPr sz="1200">
                <a:solidFill>
                  <a:schemeClr val="tx1"/>
                </a:solidFill>
              </a:defRPr>
            </a:lvl1pPr>
          </a:lstStyle>
          <a:p>
            <a:pPr lvl="0"/>
            <a:r>
              <a:rPr lang="en-US" dirty="0"/>
              <a:t>Body copy</a:t>
            </a:r>
            <a:endParaRPr lang="en-ZA" dirty="0"/>
          </a:p>
        </p:txBody>
      </p:sp>
      <p:sp>
        <p:nvSpPr>
          <p:cNvPr id="114" name="Picture Placeholder 2"/>
          <p:cNvSpPr>
            <a:spLocks noGrp="1"/>
          </p:cNvSpPr>
          <p:nvPr>
            <p:ph type="pic" sz="quarter" idx="46" hasCustomPrompt="1"/>
          </p:nvPr>
        </p:nvSpPr>
        <p:spPr>
          <a:xfrm>
            <a:off x="6281084" y="1701975"/>
            <a:ext cx="1505323" cy="1416050"/>
          </a:xfrm>
        </p:spPr>
        <p:txBody>
          <a:bodyPr/>
          <a:lstStyle>
            <a:lvl1pPr marL="0" indent="0">
              <a:buNone/>
              <a:defRPr/>
            </a:lvl1pPr>
          </a:lstStyle>
          <a:p>
            <a:r>
              <a:rPr lang="en-US" dirty="0"/>
              <a:t>Add picture</a:t>
            </a:r>
            <a:endParaRPr lang="en-ZA" dirty="0"/>
          </a:p>
        </p:txBody>
      </p:sp>
      <p:sp>
        <p:nvSpPr>
          <p:cNvPr id="115" name="Text Placeholder 14"/>
          <p:cNvSpPr>
            <a:spLocks noGrp="1"/>
          </p:cNvSpPr>
          <p:nvPr>
            <p:ph type="body" sz="quarter" idx="47" hasCustomPrompt="1"/>
          </p:nvPr>
        </p:nvSpPr>
        <p:spPr>
          <a:xfrm>
            <a:off x="7957484" y="1701976"/>
            <a:ext cx="3863041" cy="270259"/>
          </a:xfrm>
        </p:spPr>
        <p:txBody>
          <a:bodyPr anchor="t"/>
          <a:lstStyle>
            <a:lvl1pPr marL="0" indent="0">
              <a:lnSpc>
                <a:spcPct val="100000"/>
              </a:lnSpc>
              <a:spcBef>
                <a:spcPts val="0"/>
              </a:spcBef>
              <a:buNone/>
              <a:defRPr sz="1400">
                <a:solidFill>
                  <a:schemeClr val="tx2"/>
                </a:solidFill>
              </a:defRPr>
            </a:lvl1pPr>
          </a:lstStyle>
          <a:p>
            <a:pPr lvl="0"/>
            <a:r>
              <a:rPr lang="en-US" dirty="0"/>
              <a:t>Name Surname</a:t>
            </a:r>
            <a:endParaRPr lang="en-ZA" dirty="0"/>
          </a:p>
        </p:txBody>
      </p:sp>
      <p:sp>
        <p:nvSpPr>
          <p:cNvPr id="116" name="Text Placeholder 14"/>
          <p:cNvSpPr>
            <a:spLocks noGrp="1"/>
          </p:cNvSpPr>
          <p:nvPr>
            <p:ph type="body" sz="quarter" idx="48" hasCustomPrompt="1"/>
          </p:nvPr>
        </p:nvSpPr>
        <p:spPr>
          <a:xfrm>
            <a:off x="7957484" y="1972235"/>
            <a:ext cx="3863041" cy="197223"/>
          </a:xfrm>
        </p:spPr>
        <p:txBody>
          <a:bodyPr anchor="t"/>
          <a:lstStyle>
            <a:lvl1pPr marL="0" indent="0">
              <a:lnSpc>
                <a:spcPct val="100000"/>
              </a:lnSpc>
              <a:spcBef>
                <a:spcPts val="0"/>
              </a:spcBef>
              <a:buNone/>
              <a:defRPr sz="1200">
                <a:solidFill>
                  <a:schemeClr val="tx1"/>
                </a:solidFill>
              </a:defRPr>
            </a:lvl1pPr>
          </a:lstStyle>
          <a:p>
            <a:pPr lvl="0"/>
            <a:r>
              <a:rPr lang="en-US" dirty="0"/>
              <a:t>Title</a:t>
            </a:r>
            <a:endParaRPr lang="en-ZA" dirty="0"/>
          </a:p>
        </p:txBody>
      </p:sp>
      <p:sp>
        <p:nvSpPr>
          <p:cNvPr id="117" name="Text Placeholder 14"/>
          <p:cNvSpPr>
            <a:spLocks noGrp="1"/>
          </p:cNvSpPr>
          <p:nvPr>
            <p:ph type="body" sz="quarter" idx="49" hasCustomPrompt="1"/>
          </p:nvPr>
        </p:nvSpPr>
        <p:spPr>
          <a:xfrm>
            <a:off x="7957484" y="2212776"/>
            <a:ext cx="3863041" cy="3772099"/>
          </a:xfrm>
        </p:spPr>
        <p:txBody>
          <a:bodyPr anchor="t"/>
          <a:lstStyle>
            <a:lvl1pPr marL="0" indent="0">
              <a:lnSpc>
                <a:spcPct val="100000"/>
              </a:lnSpc>
              <a:spcBef>
                <a:spcPts val="0"/>
              </a:spcBef>
              <a:buNone/>
              <a:defRPr sz="1200">
                <a:solidFill>
                  <a:schemeClr val="tx1"/>
                </a:solidFill>
              </a:defRPr>
            </a:lvl1pPr>
          </a:lstStyle>
          <a:p>
            <a:pPr lvl="0"/>
            <a:r>
              <a:rPr lang="en-US" dirty="0"/>
              <a:t>Body copy</a:t>
            </a:r>
            <a:endParaRPr lang="en-ZA" dirty="0"/>
          </a:p>
        </p:txBody>
      </p:sp>
      <p:sp>
        <p:nvSpPr>
          <p:cNvPr id="13" name="Text Placeholder 5"/>
          <p:cNvSpPr>
            <a:spLocks noGrp="1"/>
          </p:cNvSpPr>
          <p:nvPr>
            <p:ph type="body" sz="quarter" idx="11" hasCustomPrompt="1"/>
          </p:nvPr>
        </p:nvSpPr>
        <p:spPr>
          <a:xfrm>
            <a:off x="368300" y="933680"/>
            <a:ext cx="11452225" cy="334733"/>
          </a:xfrm>
        </p:spPr>
        <p:txBody>
          <a:bodyPr/>
          <a:lstStyle>
            <a:lvl1pPr marL="0" indent="0">
              <a:lnSpc>
                <a:spcPct val="100000"/>
              </a:lnSpc>
              <a:spcBef>
                <a:spcPts val="0"/>
              </a:spcBef>
              <a:buNone/>
              <a:defRPr sz="2000">
                <a:solidFill>
                  <a:schemeClr val="tx1">
                    <a:lumMod val="50000"/>
                  </a:schemeClr>
                </a:solidFill>
              </a:defRPr>
            </a:lvl1pPr>
          </a:lstStyle>
          <a:p>
            <a:pPr lvl="0"/>
            <a:r>
              <a:rPr lang="en-US" dirty="0"/>
              <a:t>Add subtitle</a:t>
            </a:r>
            <a:endParaRPr lang="en-ZA" dirty="0"/>
          </a:p>
        </p:txBody>
      </p:sp>
      <p:sp>
        <p:nvSpPr>
          <p:cNvPr id="12" name="Text Placeholder 5"/>
          <p:cNvSpPr>
            <a:spLocks noGrp="1"/>
          </p:cNvSpPr>
          <p:nvPr>
            <p:ph type="body" sz="quarter" idx="10" hasCustomPrompt="1"/>
          </p:nvPr>
        </p:nvSpPr>
        <p:spPr>
          <a:xfrm>
            <a:off x="358588" y="6361113"/>
            <a:ext cx="9000000" cy="215900"/>
          </a:xfrm>
          <a:noFill/>
        </p:spPr>
        <p:txBody>
          <a:bodyPr wrap="square" lIns="0" tIns="0" rIns="0" bIns="0" rtlCol="0" anchor="ctr">
            <a:noAutofit/>
          </a:bodyPr>
          <a:lstStyle>
            <a:lvl1pPr marL="0" indent="0">
              <a:buNone/>
              <a:defRPr lang="en-GB" sz="1000" b="0" i="0" u="none" strike="noStrike" spc="0" baseline="0" dirty="0">
                <a:solidFill>
                  <a:schemeClr val="tx1">
                    <a:lumMod val="50000"/>
                  </a:schemeClr>
                </a:solidFill>
              </a:defRPr>
            </a:lvl1pPr>
          </a:lstStyle>
          <a:p>
            <a:pPr marL="165100" marR="0" lvl="0" indent="-165100" fontAlgn="auto">
              <a:lnSpc>
                <a:spcPct val="100000"/>
              </a:lnSpc>
              <a:spcBef>
                <a:spcPts val="0"/>
              </a:spcBef>
              <a:spcAft>
                <a:spcPts val="0"/>
              </a:spcAft>
              <a:buClrTx/>
              <a:buSzTx/>
              <a:tabLst/>
            </a:pPr>
            <a:r>
              <a:rPr lang="en-US" dirty="0"/>
              <a:t>Footnote</a:t>
            </a:r>
            <a:endParaRPr lang="en-GB" dirty="0"/>
          </a:p>
        </p:txBody>
      </p:sp>
    </p:spTree>
    <p:extLst>
      <p:ext uri="{BB962C8B-B14F-4D97-AF65-F5344CB8AC3E}">
        <p14:creationId xmlns:p14="http://schemas.microsoft.com/office/powerpoint/2010/main" val="3144130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Title 1"/>
          <p:cNvSpPr>
            <a:spLocks noGrp="1"/>
          </p:cNvSpPr>
          <p:nvPr>
            <p:ph type="title" hasCustomPrompt="1"/>
          </p:nvPr>
        </p:nvSpPr>
        <p:spPr>
          <a:xfrm>
            <a:off x="368300" y="195750"/>
            <a:ext cx="11452225" cy="720000"/>
          </a:xfrm>
        </p:spPr>
        <p:txBody>
          <a:bodyPr vert="horz" lIns="0" tIns="0" rIns="0" bIns="0" rtlCol="0" anchor="b">
            <a:noAutofit/>
          </a:bodyPr>
          <a:lstStyle>
            <a:lvl1pPr>
              <a:defRPr lang="en-ZA" dirty="0"/>
            </a:lvl1pPr>
          </a:lstStyle>
          <a:p>
            <a:pPr lvl="0"/>
            <a:r>
              <a:rPr lang="en-US" dirty="0"/>
              <a:t>Add title</a:t>
            </a:r>
            <a:endParaRPr lang="en-ZA" dirty="0"/>
          </a:p>
        </p:txBody>
      </p:sp>
      <p:sp>
        <p:nvSpPr>
          <p:cNvPr id="5" name="Text Placeholder 5"/>
          <p:cNvSpPr>
            <a:spLocks noGrp="1"/>
          </p:cNvSpPr>
          <p:nvPr>
            <p:ph type="body" sz="quarter" idx="10" hasCustomPrompt="1"/>
          </p:nvPr>
        </p:nvSpPr>
        <p:spPr>
          <a:xfrm>
            <a:off x="358588" y="6361113"/>
            <a:ext cx="9000000" cy="215900"/>
          </a:xfrm>
          <a:noFill/>
        </p:spPr>
        <p:txBody>
          <a:bodyPr wrap="square" lIns="0" tIns="0" rIns="0" bIns="0" rtlCol="0" anchor="ctr">
            <a:noAutofit/>
          </a:bodyPr>
          <a:lstStyle>
            <a:lvl1pPr marL="0" indent="0">
              <a:buNone/>
              <a:defRPr lang="en-GB" sz="1000" b="0" i="0" u="none" strike="noStrike" spc="0" baseline="0" dirty="0">
                <a:solidFill>
                  <a:schemeClr val="tx1">
                    <a:lumMod val="50000"/>
                  </a:schemeClr>
                </a:solidFill>
              </a:defRPr>
            </a:lvl1pPr>
          </a:lstStyle>
          <a:p>
            <a:pPr marL="165100" marR="0" lvl="0" indent="-1651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err="1"/>
              <a:t>Réalisation</a:t>
            </a:r>
            <a:r>
              <a:rPr lang="en-ZA" dirty="0"/>
              <a:t> des </a:t>
            </a:r>
            <a:r>
              <a:rPr lang="en-ZA" dirty="0" err="1"/>
              <a:t>bénéfices</a:t>
            </a:r>
            <a:r>
              <a:rPr lang="en-ZA" dirty="0"/>
              <a:t>: </a:t>
            </a:r>
            <a:r>
              <a:rPr lang="en-ZA" dirty="0" err="1"/>
              <a:t>une</a:t>
            </a:r>
            <a:r>
              <a:rPr lang="en-ZA" dirty="0"/>
              <a:t> affaire </a:t>
            </a:r>
            <a:r>
              <a:rPr lang="en-ZA" dirty="0" err="1"/>
              <a:t>compliquée</a:t>
            </a:r>
            <a:endParaRPr lang="en-ZA" dirty="0"/>
          </a:p>
        </p:txBody>
      </p:sp>
    </p:spTree>
    <p:extLst>
      <p:ext uri="{BB962C8B-B14F-4D97-AF65-F5344CB8AC3E}">
        <p14:creationId xmlns:p14="http://schemas.microsoft.com/office/powerpoint/2010/main" val="3084739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2 subtitle &amp;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8300" y="1674624"/>
            <a:ext cx="5530475" cy="4310251"/>
          </a:xfrm>
        </p:spPr>
        <p:txBody>
          <a:body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Title 1"/>
          <p:cNvSpPr>
            <a:spLocks noGrp="1"/>
          </p:cNvSpPr>
          <p:nvPr>
            <p:ph type="title" hasCustomPrompt="1"/>
          </p:nvPr>
        </p:nvSpPr>
        <p:spPr>
          <a:xfrm>
            <a:off x="368300" y="195750"/>
            <a:ext cx="11452225" cy="720000"/>
          </a:xfrm>
        </p:spPr>
        <p:txBody>
          <a:bodyPr vert="horz" lIns="0" tIns="0" rIns="0" bIns="0" rtlCol="0" anchor="b">
            <a:noAutofit/>
          </a:bodyPr>
          <a:lstStyle>
            <a:lvl1pPr>
              <a:defRPr lang="en-ZA" dirty="0"/>
            </a:lvl1pPr>
          </a:lstStyle>
          <a:p>
            <a:pPr lvl="0"/>
            <a:r>
              <a:rPr lang="en-US" dirty="0"/>
              <a:t>Add title</a:t>
            </a:r>
            <a:endParaRPr lang="en-ZA" dirty="0"/>
          </a:p>
        </p:txBody>
      </p:sp>
      <p:sp>
        <p:nvSpPr>
          <p:cNvPr id="9" name="Content Placeholder 2"/>
          <p:cNvSpPr>
            <a:spLocks noGrp="1"/>
          </p:cNvSpPr>
          <p:nvPr>
            <p:ph idx="12" hasCustomPrompt="1"/>
          </p:nvPr>
        </p:nvSpPr>
        <p:spPr>
          <a:xfrm>
            <a:off x="6290049" y="1674624"/>
            <a:ext cx="5530475" cy="4310251"/>
          </a:xfrm>
        </p:spPr>
        <p:txBody>
          <a:body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7" name="Text Placeholder 5"/>
          <p:cNvSpPr>
            <a:spLocks noGrp="1"/>
          </p:cNvSpPr>
          <p:nvPr>
            <p:ph type="body" sz="quarter" idx="11" hasCustomPrompt="1"/>
          </p:nvPr>
        </p:nvSpPr>
        <p:spPr>
          <a:xfrm>
            <a:off x="368300" y="1272142"/>
            <a:ext cx="5530475" cy="334733"/>
          </a:xfrm>
        </p:spPr>
        <p:txBody>
          <a:bodyPr/>
          <a:lstStyle>
            <a:lvl1pPr marL="0" indent="0">
              <a:lnSpc>
                <a:spcPct val="100000"/>
              </a:lnSpc>
              <a:spcBef>
                <a:spcPts val="0"/>
              </a:spcBef>
              <a:buNone/>
              <a:defRPr sz="2000">
                <a:solidFill>
                  <a:schemeClr val="tx1">
                    <a:lumMod val="50000"/>
                  </a:schemeClr>
                </a:solidFill>
              </a:defRPr>
            </a:lvl1pPr>
          </a:lstStyle>
          <a:p>
            <a:pPr lvl="0"/>
            <a:r>
              <a:rPr lang="en-US" dirty="0"/>
              <a:t>Add subtitle</a:t>
            </a:r>
            <a:endParaRPr lang="en-ZA" dirty="0"/>
          </a:p>
        </p:txBody>
      </p:sp>
      <p:sp>
        <p:nvSpPr>
          <p:cNvPr id="8" name="Text Placeholder 5"/>
          <p:cNvSpPr>
            <a:spLocks noGrp="1"/>
          </p:cNvSpPr>
          <p:nvPr>
            <p:ph type="body" sz="quarter" idx="13" hasCustomPrompt="1"/>
          </p:nvPr>
        </p:nvSpPr>
        <p:spPr>
          <a:xfrm>
            <a:off x="6290048" y="1272142"/>
            <a:ext cx="5530475" cy="334733"/>
          </a:xfrm>
        </p:spPr>
        <p:txBody>
          <a:bodyPr/>
          <a:lstStyle>
            <a:lvl1pPr marL="0" indent="0">
              <a:lnSpc>
                <a:spcPct val="100000"/>
              </a:lnSpc>
              <a:spcBef>
                <a:spcPts val="0"/>
              </a:spcBef>
              <a:buNone/>
              <a:defRPr sz="2000">
                <a:solidFill>
                  <a:schemeClr val="tx1">
                    <a:lumMod val="50000"/>
                  </a:schemeClr>
                </a:solidFill>
              </a:defRPr>
            </a:lvl1pPr>
          </a:lstStyle>
          <a:p>
            <a:pPr lvl="0"/>
            <a:r>
              <a:rPr lang="en-US" dirty="0"/>
              <a:t>Add subtitle</a:t>
            </a:r>
            <a:endParaRPr lang="en-ZA" dirty="0"/>
          </a:p>
        </p:txBody>
      </p:sp>
      <p:sp>
        <p:nvSpPr>
          <p:cNvPr id="10" name="Text Placeholder 5"/>
          <p:cNvSpPr>
            <a:spLocks noGrp="1"/>
          </p:cNvSpPr>
          <p:nvPr>
            <p:ph type="body" sz="quarter" idx="10" hasCustomPrompt="1"/>
          </p:nvPr>
        </p:nvSpPr>
        <p:spPr>
          <a:xfrm>
            <a:off x="358588" y="6361113"/>
            <a:ext cx="9000000" cy="215900"/>
          </a:xfrm>
          <a:noFill/>
        </p:spPr>
        <p:txBody>
          <a:bodyPr wrap="square" lIns="0" tIns="0" rIns="0" bIns="0" rtlCol="0" anchor="ctr">
            <a:noAutofit/>
          </a:bodyPr>
          <a:lstStyle>
            <a:lvl1pPr marL="0" indent="0">
              <a:buNone/>
              <a:defRPr lang="en-GB" sz="1000" b="0" i="0" u="none" strike="noStrike" spc="0" baseline="0" dirty="0">
                <a:solidFill>
                  <a:schemeClr val="tx1">
                    <a:lumMod val="50000"/>
                  </a:schemeClr>
                </a:solidFill>
              </a:defRPr>
            </a:lvl1pPr>
          </a:lstStyle>
          <a:p>
            <a:pPr marL="165100" marR="0" lvl="0" indent="-165100" fontAlgn="auto">
              <a:lnSpc>
                <a:spcPct val="100000"/>
              </a:lnSpc>
              <a:spcBef>
                <a:spcPts val="0"/>
              </a:spcBef>
              <a:spcAft>
                <a:spcPts val="0"/>
              </a:spcAft>
              <a:buClrTx/>
              <a:buSzTx/>
              <a:tabLst/>
            </a:pPr>
            <a:r>
              <a:rPr lang="en-US" dirty="0"/>
              <a:t>Footnote</a:t>
            </a:r>
            <a:endParaRPr lang="en-GB" dirty="0"/>
          </a:p>
        </p:txBody>
      </p:sp>
    </p:spTree>
    <p:extLst>
      <p:ext uri="{BB962C8B-B14F-4D97-AF65-F5344CB8AC3E}">
        <p14:creationId xmlns:p14="http://schemas.microsoft.com/office/powerpoint/2010/main" val="4229679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3 subtitle &amp;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8300" y="1703294"/>
            <a:ext cx="3701675" cy="4281581"/>
          </a:xfrm>
        </p:spPr>
        <p:txBody>
          <a:body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Title 1"/>
          <p:cNvSpPr>
            <a:spLocks noGrp="1"/>
          </p:cNvSpPr>
          <p:nvPr>
            <p:ph type="title" hasCustomPrompt="1"/>
          </p:nvPr>
        </p:nvSpPr>
        <p:spPr>
          <a:xfrm>
            <a:off x="368300" y="195747"/>
            <a:ext cx="11452225" cy="720000"/>
          </a:xfrm>
        </p:spPr>
        <p:txBody>
          <a:bodyPr vert="horz" lIns="0" tIns="0" rIns="0" bIns="0" rtlCol="0" anchor="b">
            <a:noAutofit/>
          </a:bodyPr>
          <a:lstStyle>
            <a:lvl1pPr>
              <a:defRPr lang="en-ZA" dirty="0"/>
            </a:lvl1pPr>
          </a:lstStyle>
          <a:p>
            <a:pPr lvl="0"/>
            <a:r>
              <a:rPr lang="en-US" dirty="0"/>
              <a:t>Add title</a:t>
            </a:r>
            <a:endParaRPr lang="en-ZA" dirty="0"/>
          </a:p>
        </p:txBody>
      </p:sp>
      <p:sp>
        <p:nvSpPr>
          <p:cNvPr id="11" name="Content Placeholder 2"/>
          <p:cNvSpPr>
            <a:spLocks noGrp="1"/>
          </p:cNvSpPr>
          <p:nvPr>
            <p:ph idx="12" hasCustomPrompt="1"/>
          </p:nvPr>
        </p:nvSpPr>
        <p:spPr>
          <a:xfrm>
            <a:off x="4243575" y="1703294"/>
            <a:ext cx="3701675" cy="4281581"/>
          </a:xfrm>
        </p:spPr>
        <p:txBody>
          <a:body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13" name="Content Placeholder 2"/>
          <p:cNvSpPr>
            <a:spLocks noGrp="1"/>
          </p:cNvSpPr>
          <p:nvPr>
            <p:ph idx="14" hasCustomPrompt="1"/>
          </p:nvPr>
        </p:nvSpPr>
        <p:spPr>
          <a:xfrm>
            <a:off x="8118849" y="1703294"/>
            <a:ext cx="3701675" cy="4281581"/>
          </a:xfrm>
        </p:spPr>
        <p:txBody>
          <a:body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9" name="Text Placeholder 5"/>
          <p:cNvSpPr>
            <a:spLocks noGrp="1"/>
          </p:cNvSpPr>
          <p:nvPr>
            <p:ph type="body" sz="quarter" idx="11" hasCustomPrompt="1"/>
          </p:nvPr>
        </p:nvSpPr>
        <p:spPr>
          <a:xfrm>
            <a:off x="368300" y="1272142"/>
            <a:ext cx="3701675" cy="334733"/>
          </a:xfrm>
        </p:spPr>
        <p:txBody>
          <a:bodyPr/>
          <a:lstStyle>
            <a:lvl1pPr marL="0" indent="0">
              <a:lnSpc>
                <a:spcPct val="100000"/>
              </a:lnSpc>
              <a:spcBef>
                <a:spcPts val="0"/>
              </a:spcBef>
              <a:buNone/>
              <a:defRPr sz="2000">
                <a:solidFill>
                  <a:schemeClr val="tx1">
                    <a:lumMod val="50000"/>
                  </a:schemeClr>
                </a:solidFill>
              </a:defRPr>
            </a:lvl1pPr>
          </a:lstStyle>
          <a:p>
            <a:pPr lvl="0"/>
            <a:r>
              <a:rPr lang="en-US" dirty="0"/>
              <a:t>Add subtitle</a:t>
            </a:r>
            <a:endParaRPr lang="en-ZA" dirty="0"/>
          </a:p>
        </p:txBody>
      </p:sp>
      <p:sp>
        <p:nvSpPr>
          <p:cNvPr id="10" name="Text Placeholder 5"/>
          <p:cNvSpPr>
            <a:spLocks noGrp="1"/>
          </p:cNvSpPr>
          <p:nvPr>
            <p:ph type="body" sz="quarter" idx="15" hasCustomPrompt="1"/>
          </p:nvPr>
        </p:nvSpPr>
        <p:spPr>
          <a:xfrm>
            <a:off x="4243575" y="1272142"/>
            <a:ext cx="3701675" cy="334733"/>
          </a:xfrm>
        </p:spPr>
        <p:txBody>
          <a:bodyPr/>
          <a:lstStyle>
            <a:lvl1pPr marL="0" indent="0">
              <a:lnSpc>
                <a:spcPct val="100000"/>
              </a:lnSpc>
              <a:spcBef>
                <a:spcPts val="0"/>
              </a:spcBef>
              <a:buNone/>
              <a:defRPr sz="2000">
                <a:solidFill>
                  <a:schemeClr val="tx1">
                    <a:lumMod val="50000"/>
                  </a:schemeClr>
                </a:solidFill>
              </a:defRPr>
            </a:lvl1pPr>
          </a:lstStyle>
          <a:p>
            <a:pPr lvl="0"/>
            <a:r>
              <a:rPr lang="en-US" dirty="0"/>
              <a:t>Add subtitle</a:t>
            </a:r>
            <a:endParaRPr lang="en-ZA" dirty="0"/>
          </a:p>
        </p:txBody>
      </p:sp>
      <p:sp>
        <p:nvSpPr>
          <p:cNvPr id="15" name="Text Placeholder 5"/>
          <p:cNvSpPr>
            <a:spLocks noGrp="1"/>
          </p:cNvSpPr>
          <p:nvPr>
            <p:ph type="body" sz="quarter" idx="16" hasCustomPrompt="1"/>
          </p:nvPr>
        </p:nvSpPr>
        <p:spPr>
          <a:xfrm>
            <a:off x="8118848" y="1272142"/>
            <a:ext cx="3701675" cy="334733"/>
          </a:xfrm>
        </p:spPr>
        <p:txBody>
          <a:bodyPr/>
          <a:lstStyle>
            <a:lvl1pPr marL="0" indent="0">
              <a:lnSpc>
                <a:spcPct val="100000"/>
              </a:lnSpc>
              <a:spcBef>
                <a:spcPts val="0"/>
              </a:spcBef>
              <a:buNone/>
              <a:defRPr sz="2000">
                <a:solidFill>
                  <a:schemeClr val="tx1">
                    <a:lumMod val="50000"/>
                  </a:schemeClr>
                </a:solidFill>
              </a:defRPr>
            </a:lvl1pPr>
          </a:lstStyle>
          <a:p>
            <a:pPr lvl="0"/>
            <a:r>
              <a:rPr lang="en-US" dirty="0"/>
              <a:t>Add subtitle</a:t>
            </a:r>
            <a:endParaRPr lang="en-ZA" dirty="0"/>
          </a:p>
        </p:txBody>
      </p:sp>
      <p:sp>
        <p:nvSpPr>
          <p:cNvPr id="12" name="Text Placeholder 5"/>
          <p:cNvSpPr>
            <a:spLocks noGrp="1"/>
          </p:cNvSpPr>
          <p:nvPr>
            <p:ph type="body" sz="quarter" idx="10" hasCustomPrompt="1"/>
          </p:nvPr>
        </p:nvSpPr>
        <p:spPr>
          <a:xfrm>
            <a:off x="358588" y="6361113"/>
            <a:ext cx="9000000" cy="215900"/>
          </a:xfrm>
          <a:noFill/>
        </p:spPr>
        <p:txBody>
          <a:bodyPr wrap="square" lIns="0" tIns="0" rIns="0" bIns="0" rtlCol="0" anchor="ctr">
            <a:noAutofit/>
          </a:bodyPr>
          <a:lstStyle>
            <a:lvl1pPr marL="0" indent="0">
              <a:buNone/>
              <a:defRPr lang="en-GB" sz="1000" b="0" i="0" u="none" strike="noStrike" spc="0" baseline="0" dirty="0">
                <a:solidFill>
                  <a:schemeClr val="tx1">
                    <a:lumMod val="50000"/>
                  </a:schemeClr>
                </a:solidFill>
              </a:defRPr>
            </a:lvl1pPr>
          </a:lstStyle>
          <a:p>
            <a:pPr marL="165100" marR="0" lvl="0" indent="-165100" fontAlgn="auto">
              <a:lnSpc>
                <a:spcPct val="100000"/>
              </a:lnSpc>
              <a:spcBef>
                <a:spcPts val="0"/>
              </a:spcBef>
              <a:spcAft>
                <a:spcPts val="0"/>
              </a:spcAft>
              <a:buClrTx/>
              <a:buSzTx/>
              <a:tabLst/>
            </a:pPr>
            <a:r>
              <a:rPr lang="en-US" dirty="0"/>
              <a:t>Footnote</a:t>
            </a:r>
            <a:endParaRPr lang="en-GB" dirty="0"/>
          </a:p>
        </p:txBody>
      </p:sp>
    </p:spTree>
    <p:extLst>
      <p:ext uri="{BB962C8B-B14F-4D97-AF65-F5344CB8AC3E}">
        <p14:creationId xmlns:p14="http://schemas.microsoft.com/office/powerpoint/2010/main" val="1382022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picture &amp;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8300" y="1277378"/>
            <a:ext cx="5592849" cy="4707497"/>
          </a:xfrm>
        </p:spPr>
        <p:txBody>
          <a:body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Title 1"/>
          <p:cNvSpPr>
            <a:spLocks noGrp="1"/>
          </p:cNvSpPr>
          <p:nvPr>
            <p:ph type="title" hasCustomPrompt="1"/>
          </p:nvPr>
        </p:nvSpPr>
        <p:spPr>
          <a:xfrm>
            <a:off x="368300" y="195750"/>
            <a:ext cx="11452225" cy="720000"/>
          </a:xfrm>
        </p:spPr>
        <p:txBody>
          <a:bodyPr vert="horz" lIns="0" tIns="0" rIns="0" bIns="0" rtlCol="0" anchor="b">
            <a:noAutofit/>
          </a:bodyPr>
          <a:lstStyle>
            <a:lvl1pPr>
              <a:defRPr lang="en-ZA" dirty="0"/>
            </a:lvl1pPr>
          </a:lstStyle>
          <a:p>
            <a:pPr lvl="0"/>
            <a:r>
              <a:rPr lang="en-US" dirty="0"/>
              <a:t>Add title</a:t>
            </a:r>
            <a:endParaRPr lang="en-ZA" dirty="0"/>
          </a:p>
        </p:txBody>
      </p:sp>
      <p:sp>
        <p:nvSpPr>
          <p:cNvPr id="16" name="Picture Placeholder 4"/>
          <p:cNvSpPr>
            <a:spLocks noGrp="1"/>
          </p:cNvSpPr>
          <p:nvPr>
            <p:ph type="pic" sz="quarter" idx="12" hasCustomPrompt="1"/>
          </p:nvPr>
        </p:nvSpPr>
        <p:spPr>
          <a:xfrm>
            <a:off x="6227296" y="1268413"/>
            <a:ext cx="5593229" cy="4716462"/>
          </a:xfrm>
        </p:spPr>
        <p:txBody>
          <a:bodyPr/>
          <a:lstStyle>
            <a:lvl1pPr marL="0" indent="0">
              <a:buNone/>
              <a:defRPr/>
            </a:lvl1pPr>
          </a:lstStyle>
          <a:p>
            <a:r>
              <a:rPr lang="en-US" dirty="0"/>
              <a:t>Add picture</a:t>
            </a:r>
            <a:endParaRPr lang="en-ZA" dirty="0"/>
          </a:p>
        </p:txBody>
      </p:sp>
      <p:sp>
        <p:nvSpPr>
          <p:cNvPr id="5" name="Text Placeholder 5"/>
          <p:cNvSpPr>
            <a:spLocks noGrp="1"/>
          </p:cNvSpPr>
          <p:nvPr>
            <p:ph type="body" sz="quarter" idx="10" hasCustomPrompt="1"/>
          </p:nvPr>
        </p:nvSpPr>
        <p:spPr>
          <a:xfrm>
            <a:off x="358588" y="6361113"/>
            <a:ext cx="9000000" cy="215900"/>
          </a:xfrm>
          <a:noFill/>
        </p:spPr>
        <p:txBody>
          <a:bodyPr wrap="square" lIns="0" tIns="0" rIns="0" bIns="0" rtlCol="0" anchor="ctr">
            <a:noAutofit/>
          </a:bodyPr>
          <a:lstStyle>
            <a:lvl1pPr marL="0" indent="0">
              <a:buNone/>
              <a:defRPr lang="en-GB" sz="1000" b="0" i="0" u="none" strike="noStrike" spc="0" baseline="0" dirty="0">
                <a:solidFill>
                  <a:schemeClr val="tx1">
                    <a:lumMod val="50000"/>
                  </a:schemeClr>
                </a:solidFill>
              </a:defRPr>
            </a:lvl1pPr>
          </a:lstStyle>
          <a:p>
            <a:pPr marL="165100" marR="0" lvl="0" indent="-165100" fontAlgn="auto">
              <a:lnSpc>
                <a:spcPct val="100000"/>
              </a:lnSpc>
              <a:spcBef>
                <a:spcPts val="0"/>
              </a:spcBef>
              <a:spcAft>
                <a:spcPts val="0"/>
              </a:spcAft>
              <a:buClrTx/>
              <a:buSzTx/>
              <a:tabLst/>
            </a:pPr>
            <a:r>
              <a:rPr lang="en-US" dirty="0"/>
              <a:t>Footnote</a:t>
            </a:r>
            <a:endParaRPr lang="en-GB" dirty="0"/>
          </a:p>
        </p:txBody>
      </p:sp>
    </p:spTree>
    <p:extLst>
      <p:ext uri="{BB962C8B-B14F-4D97-AF65-F5344CB8AC3E}">
        <p14:creationId xmlns:p14="http://schemas.microsoft.com/office/powerpoint/2010/main" val="2515270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2 picture &amp;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8300" y="3378200"/>
            <a:ext cx="5592849" cy="2606675"/>
          </a:xfrm>
        </p:spPr>
        <p:txBody>
          <a:body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Title 1"/>
          <p:cNvSpPr>
            <a:spLocks noGrp="1"/>
          </p:cNvSpPr>
          <p:nvPr>
            <p:ph type="title" hasCustomPrompt="1"/>
          </p:nvPr>
        </p:nvSpPr>
        <p:spPr>
          <a:xfrm>
            <a:off x="368300" y="195750"/>
            <a:ext cx="11452225" cy="720000"/>
          </a:xfrm>
        </p:spPr>
        <p:txBody>
          <a:bodyPr vert="horz" lIns="0" tIns="0" rIns="0" bIns="0" rtlCol="0" anchor="b">
            <a:noAutofit/>
          </a:bodyPr>
          <a:lstStyle>
            <a:lvl1pPr>
              <a:defRPr lang="en-ZA" dirty="0"/>
            </a:lvl1pPr>
          </a:lstStyle>
          <a:p>
            <a:pPr lvl="0"/>
            <a:r>
              <a:rPr lang="en-US" dirty="0"/>
              <a:t>Add title</a:t>
            </a:r>
            <a:endParaRPr lang="en-ZA" dirty="0"/>
          </a:p>
        </p:txBody>
      </p:sp>
      <p:sp>
        <p:nvSpPr>
          <p:cNvPr id="5" name="Picture Placeholder 4"/>
          <p:cNvSpPr>
            <a:spLocks noGrp="1"/>
          </p:cNvSpPr>
          <p:nvPr>
            <p:ph type="pic" sz="quarter" idx="10" hasCustomPrompt="1"/>
          </p:nvPr>
        </p:nvSpPr>
        <p:spPr>
          <a:xfrm>
            <a:off x="368300" y="1277378"/>
            <a:ext cx="5593229" cy="1947862"/>
          </a:xfrm>
        </p:spPr>
        <p:txBody>
          <a:bodyPr/>
          <a:lstStyle>
            <a:lvl1pPr marL="0" indent="0">
              <a:buNone/>
              <a:defRPr/>
            </a:lvl1pPr>
          </a:lstStyle>
          <a:p>
            <a:r>
              <a:rPr lang="en-US" dirty="0"/>
              <a:t>Add picture</a:t>
            </a:r>
            <a:endParaRPr lang="en-ZA" dirty="0"/>
          </a:p>
        </p:txBody>
      </p:sp>
      <p:sp>
        <p:nvSpPr>
          <p:cNvPr id="15" name="Content Placeholder 2"/>
          <p:cNvSpPr>
            <a:spLocks noGrp="1"/>
          </p:cNvSpPr>
          <p:nvPr>
            <p:ph idx="11" hasCustomPrompt="1"/>
          </p:nvPr>
        </p:nvSpPr>
        <p:spPr>
          <a:xfrm>
            <a:off x="6227296" y="1277378"/>
            <a:ext cx="5592849" cy="2606675"/>
          </a:xfrm>
        </p:spPr>
        <p:txBody>
          <a:body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16" name="Picture Placeholder 4"/>
          <p:cNvSpPr>
            <a:spLocks noGrp="1"/>
          </p:cNvSpPr>
          <p:nvPr>
            <p:ph type="pic" sz="quarter" idx="12" hasCustomPrompt="1"/>
          </p:nvPr>
        </p:nvSpPr>
        <p:spPr>
          <a:xfrm>
            <a:off x="6227296" y="4037013"/>
            <a:ext cx="5593229" cy="1947862"/>
          </a:xfrm>
        </p:spPr>
        <p:txBody>
          <a:bodyPr/>
          <a:lstStyle>
            <a:lvl1pPr marL="0" indent="0">
              <a:buNone/>
              <a:defRPr/>
            </a:lvl1pPr>
          </a:lstStyle>
          <a:p>
            <a:r>
              <a:rPr lang="en-US" dirty="0"/>
              <a:t>Add picture</a:t>
            </a:r>
            <a:endParaRPr lang="en-ZA" dirty="0"/>
          </a:p>
        </p:txBody>
      </p:sp>
      <p:sp>
        <p:nvSpPr>
          <p:cNvPr id="7" name="Text Placeholder 5"/>
          <p:cNvSpPr>
            <a:spLocks noGrp="1"/>
          </p:cNvSpPr>
          <p:nvPr>
            <p:ph type="body" sz="quarter" idx="13" hasCustomPrompt="1"/>
          </p:nvPr>
        </p:nvSpPr>
        <p:spPr>
          <a:xfrm>
            <a:off x="358588" y="6361113"/>
            <a:ext cx="9000000" cy="215900"/>
          </a:xfrm>
          <a:noFill/>
        </p:spPr>
        <p:txBody>
          <a:bodyPr wrap="square" lIns="0" tIns="0" rIns="0" bIns="0" rtlCol="0" anchor="ctr">
            <a:noAutofit/>
          </a:bodyPr>
          <a:lstStyle>
            <a:lvl1pPr marL="0" indent="0">
              <a:buNone/>
              <a:defRPr lang="en-GB" sz="1000" b="0" i="0" u="none" strike="noStrike" spc="0" baseline="0" dirty="0">
                <a:solidFill>
                  <a:schemeClr val="tx1">
                    <a:lumMod val="50000"/>
                  </a:schemeClr>
                </a:solidFill>
              </a:defRPr>
            </a:lvl1pPr>
          </a:lstStyle>
          <a:p>
            <a:pPr marL="165100" marR="0" lvl="0" indent="-165100" fontAlgn="auto">
              <a:lnSpc>
                <a:spcPct val="100000"/>
              </a:lnSpc>
              <a:spcBef>
                <a:spcPts val="0"/>
              </a:spcBef>
              <a:spcAft>
                <a:spcPts val="0"/>
              </a:spcAft>
              <a:buClrTx/>
              <a:buSzTx/>
              <a:tabLst/>
            </a:pPr>
            <a:r>
              <a:rPr lang="en-US" dirty="0"/>
              <a:t>Footnote</a:t>
            </a:r>
            <a:endParaRPr lang="en-GB" dirty="0"/>
          </a:p>
        </p:txBody>
      </p:sp>
    </p:spTree>
    <p:extLst>
      <p:ext uri="{BB962C8B-B14F-4D97-AF65-F5344CB8AC3E}">
        <p14:creationId xmlns:p14="http://schemas.microsoft.com/office/powerpoint/2010/main" val="36861210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3 picture &amp;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8301" y="3440672"/>
            <a:ext cx="3620748" cy="2544203"/>
          </a:xfrm>
        </p:spPr>
        <p:txBody>
          <a:body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Title 1"/>
          <p:cNvSpPr>
            <a:spLocks noGrp="1"/>
          </p:cNvSpPr>
          <p:nvPr>
            <p:ph type="title" hasCustomPrompt="1"/>
          </p:nvPr>
        </p:nvSpPr>
        <p:spPr>
          <a:xfrm>
            <a:off x="368300" y="195747"/>
            <a:ext cx="11452225" cy="720000"/>
          </a:xfrm>
        </p:spPr>
        <p:txBody>
          <a:bodyPr vert="horz" lIns="0" tIns="0" rIns="0" bIns="0" rtlCol="0" anchor="b">
            <a:noAutofit/>
          </a:bodyPr>
          <a:lstStyle>
            <a:lvl1pPr>
              <a:defRPr lang="en-ZA" dirty="0"/>
            </a:lvl1pPr>
          </a:lstStyle>
          <a:p>
            <a:pPr lvl="0"/>
            <a:r>
              <a:rPr lang="en-US" dirty="0"/>
              <a:t>Add title</a:t>
            </a:r>
            <a:endParaRPr lang="en-ZA" dirty="0"/>
          </a:p>
        </p:txBody>
      </p:sp>
      <p:sp>
        <p:nvSpPr>
          <p:cNvPr id="5" name="Picture Placeholder 4"/>
          <p:cNvSpPr>
            <a:spLocks noGrp="1"/>
          </p:cNvSpPr>
          <p:nvPr>
            <p:ph type="pic" sz="quarter" idx="10" hasCustomPrompt="1"/>
          </p:nvPr>
        </p:nvSpPr>
        <p:spPr>
          <a:xfrm>
            <a:off x="368301" y="1268413"/>
            <a:ext cx="3620994" cy="2010617"/>
          </a:xfrm>
        </p:spPr>
        <p:txBody>
          <a:bodyPr/>
          <a:lstStyle>
            <a:lvl1pPr marL="0" indent="0">
              <a:buNone/>
              <a:defRPr/>
            </a:lvl1pPr>
          </a:lstStyle>
          <a:p>
            <a:r>
              <a:rPr lang="en-US" dirty="0"/>
              <a:t>Add picture</a:t>
            </a:r>
            <a:endParaRPr lang="en-ZA" dirty="0"/>
          </a:p>
        </p:txBody>
      </p:sp>
      <p:sp>
        <p:nvSpPr>
          <p:cNvPr id="17" name="Content Placeholder 2"/>
          <p:cNvSpPr>
            <a:spLocks noGrp="1"/>
          </p:cNvSpPr>
          <p:nvPr>
            <p:ph idx="11" hasCustomPrompt="1"/>
          </p:nvPr>
        </p:nvSpPr>
        <p:spPr>
          <a:xfrm>
            <a:off x="4283916" y="3440672"/>
            <a:ext cx="3620748" cy="2544203"/>
          </a:xfrm>
        </p:spPr>
        <p:txBody>
          <a:body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18" name="Picture Placeholder 4"/>
          <p:cNvSpPr>
            <a:spLocks noGrp="1"/>
          </p:cNvSpPr>
          <p:nvPr>
            <p:ph type="pic" sz="quarter" idx="12" hasCustomPrompt="1"/>
          </p:nvPr>
        </p:nvSpPr>
        <p:spPr>
          <a:xfrm>
            <a:off x="4283916" y="1268413"/>
            <a:ext cx="3620994" cy="2010617"/>
          </a:xfrm>
        </p:spPr>
        <p:txBody>
          <a:bodyPr/>
          <a:lstStyle>
            <a:lvl1pPr marL="0" indent="0">
              <a:buNone/>
              <a:defRPr/>
            </a:lvl1pPr>
          </a:lstStyle>
          <a:p>
            <a:r>
              <a:rPr lang="en-US" dirty="0"/>
              <a:t>Add picture</a:t>
            </a:r>
            <a:endParaRPr lang="en-ZA" dirty="0"/>
          </a:p>
        </p:txBody>
      </p:sp>
      <p:sp>
        <p:nvSpPr>
          <p:cNvPr id="19" name="Content Placeholder 2"/>
          <p:cNvSpPr>
            <a:spLocks noGrp="1"/>
          </p:cNvSpPr>
          <p:nvPr>
            <p:ph idx="13" hasCustomPrompt="1"/>
          </p:nvPr>
        </p:nvSpPr>
        <p:spPr>
          <a:xfrm>
            <a:off x="8199531" y="3440672"/>
            <a:ext cx="3620748" cy="2544203"/>
          </a:xfrm>
        </p:spPr>
        <p:txBody>
          <a:body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20" name="Picture Placeholder 4"/>
          <p:cNvSpPr>
            <a:spLocks noGrp="1"/>
          </p:cNvSpPr>
          <p:nvPr>
            <p:ph type="pic" sz="quarter" idx="14" hasCustomPrompt="1"/>
          </p:nvPr>
        </p:nvSpPr>
        <p:spPr>
          <a:xfrm>
            <a:off x="8199531" y="1268413"/>
            <a:ext cx="3620994" cy="2010617"/>
          </a:xfrm>
        </p:spPr>
        <p:txBody>
          <a:bodyPr/>
          <a:lstStyle>
            <a:lvl1pPr marL="0" indent="0">
              <a:buNone/>
              <a:defRPr/>
            </a:lvl1pPr>
          </a:lstStyle>
          <a:p>
            <a:r>
              <a:rPr lang="en-US" dirty="0"/>
              <a:t>Add picture</a:t>
            </a:r>
            <a:endParaRPr lang="en-ZA" dirty="0"/>
          </a:p>
        </p:txBody>
      </p:sp>
      <p:sp>
        <p:nvSpPr>
          <p:cNvPr id="9" name="Text Placeholder 5"/>
          <p:cNvSpPr>
            <a:spLocks noGrp="1"/>
          </p:cNvSpPr>
          <p:nvPr>
            <p:ph type="body" sz="quarter" idx="15" hasCustomPrompt="1"/>
          </p:nvPr>
        </p:nvSpPr>
        <p:spPr>
          <a:xfrm>
            <a:off x="358588" y="6361113"/>
            <a:ext cx="9000000" cy="215900"/>
          </a:xfrm>
          <a:noFill/>
        </p:spPr>
        <p:txBody>
          <a:bodyPr wrap="square" lIns="0" tIns="0" rIns="0" bIns="0" rtlCol="0" anchor="ctr">
            <a:noAutofit/>
          </a:bodyPr>
          <a:lstStyle>
            <a:lvl1pPr marL="0" indent="0">
              <a:buNone/>
              <a:defRPr lang="en-GB" sz="1000" b="0" i="0" u="none" strike="noStrike" spc="0" baseline="0" dirty="0">
                <a:solidFill>
                  <a:schemeClr val="tx1">
                    <a:lumMod val="50000"/>
                  </a:schemeClr>
                </a:solidFill>
              </a:defRPr>
            </a:lvl1pPr>
          </a:lstStyle>
          <a:p>
            <a:pPr marL="165100" marR="0" lvl="0" indent="-165100" fontAlgn="auto">
              <a:lnSpc>
                <a:spcPct val="100000"/>
              </a:lnSpc>
              <a:spcBef>
                <a:spcPts val="0"/>
              </a:spcBef>
              <a:spcAft>
                <a:spcPts val="0"/>
              </a:spcAft>
              <a:buClrTx/>
              <a:buSzTx/>
              <a:tabLst/>
            </a:pPr>
            <a:r>
              <a:rPr lang="en-US" dirty="0"/>
              <a:t>Footnote</a:t>
            </a:r>
            <a:endParaRPr lang="en-GB" dirty="0"/>
          </a:p>
        </p:txBody>
      </p:sp>
    </p:spTree>
    <p:extLst>
      <p:ext uri="{BB962C8B-B14F-4D97-AF65-F5344CB8AC3E}">
        <p14:creationId xmlns:p14="http://schemas.microsoft.com/office/powerpoint/2010/main" val="3220311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urple bloc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t="8782" b="8782"/>
          <a:stretch/>
        </p:blipFill>
        <p:spPr>
          <a:xfrm>
            <a:off x="192907" y="192742"/>
            <a:ext cx="11806186" cy="6472517"/>
          </a:xfrm>
          <a:prstGeom prst="rect">
            <a:avLst/>
          </a:prstGeom>
        </p:spPr>
      </p:pic>
      <p:sp>
        <p:nvSpPr>
          <p:cNvPr id="7" name="Rectangle 6"/>
          <p:cNvSpPr/>
          <p:nvPr userDrawn="1"/>
        </p:nvSpPr>
        <p:spPr>
          <a:xfrm>
            <a:off x="448235" y="4720197"/>
            <a:ext cx="9413501" cy="1761285"/>
          </a:xfrm>
          <a:prstGeom prst="rect">
            <a:avLst/>
          </a:prstGeom>
          <a:solidFill>
            <a:schemeClr val="accent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750311" y="4980501"/>
            <a:ext cx="8716418" cy="450338"/>
          </a:xfrm>
        </p:spPr>
        <p:txBody>
          <a:bodyPr tIns="0" rIns="0" bIns="0" anchor="t">
            <a:noAutofit/>
          </a:bodyPr>
          <a:lstStyle>
            <a:lvl1pPr algn="l">
              <a:lnSpc>
                <a:spcPct val="100000"/>
              </a:lnSpc>
              <a:spcBef>
                <a:spcPts val="0"/>
              </a:spcBef>
              <a:defRPr sz="2800" b="1" cap="none" baseline="0">
                <a:solidFill>
                  <a:schemeClr val="bg1"/>
                </a:solidFill>
              </a:defRPr>
            </a:lvl1pPr>
          </a:lstStyle>
          <a:p>
            <a:r>
              <a:rPr lang="en-US" dirty="0"/>
              <a:t>Add presentation title</a:t>
            </a:r>
            <a:endParaRPr lang="en-ZA" dirty="0"/>
          </a:p>
        </p:txBody>
      </p:sp>
      <p:sp>
        <p:nvSpPr>
          <p:cNvPr id="10" name="Text Placeholder 9"/>
          <p:cNvSpPr>
            <a:spLocks noGrp="1"/>
          </p:cNvSpPr>
          <p:nvPr>
            <p:ph type="body" sz="quarter" idx="10" hasCustomPrompt="1"/>
          </p:nvPr>
        </p:nvSpPr>
        <p:spPr>
          <a:xfrm>
            <a:off x="750311" y="5439804"/>
            <a:ext cx="8716418" cy="277906"/>
          </a:xfrm>
        </p:spPr>
        <p:txBody>
          <a:bodyPr tIns="0" rIns="0" bIns="0" anchor="t">
            <a:noAutofit/>
          </a:bodyPr>
          <a:lstStyle>
            <a:lvl1pPr marL="0" indent="0">
              <a:lnSpc>
                <a:spcPct val="100000"/>
              </a:lnSpc>
              <a:spcBef>
                <a:spcPts val="0"/>
              </a:spcBef>
              <a:buNone/>
              <a:defRPr sz="2000">
                <a:solidFill>
                  <a:schemeClr val="accent2"/>
                </a:solidFill>
              </a:defRPr>
            </a:lvl1pPr>
          </a:lstStyle>
          <a:p>
            <a:pPr lvl="0"/>
            <a:r>
              <a:rPr lang="en-US" dirty="0"/>
              <a:t>Add subtitle</a:t>
            </a:r>
            <a:endParaRPr lang="en-GB" dirty="0"/>
          </a:p>
        </p:txBody>
      </p:sp>
      <p:sp>
        <p:nvSpPr>
          <p:cNvPr id="12" name="Text Placeholder 11"/>
          <p:cNvSpPr>
            <a:spLocks noGrp="1"/>
          </p:cNvSpPr>
          <p:nvPr>
            <p:ph type="body" sz="quarter" idx="11" hasCustomPrompt="1"/>
          </p:nvPr>
        </p:nvSpPr>
        <p:spPr>
          <a:xfrm>
            <a:off x="750888" y="5986979"/>
            <a:ext cx="4583112" cy="306245"/>
          </a:xfrm>
        </p:spPr>
        <p:txBody>
          <a:bodyPr vert="horz" lIns="0" tIns="0" rIns="0" bIns="0" rtlCol="0" anchor="t">
            <a:noAutofit/>
          </a:bodyPr>
          <a:lstStyle>
            <a:lvl1pPr marL="0" indent="0">
              <a:buNone/>
              <a:defRPr lang="en-US" sz="1800" b="1" cap="none" spc="-30" baseline="0" smtClean="0">
                <a:solidFill>
                  <a:schemeClr val="bg1"/>
                </a:solidFill>
                <a:latin typeface="+mj-lt"/>
                <a:ea typeface="+mj-ea"/>
                <a:cs typeface="+mj-cs"/>
              </a:defRPr>
            </a:lvl1pPr>
            <a:lvl2pPr>
              <a:defRPr lang="en-US" smtClean="0"/>
            </a:lvl2pPr>
            <a:lvl3pPr>
              <a:defRPr lang="en-US" smtClean="0"/>
            </a:lvl3pPr>
            <a:lvl4pPr>
              <a:defRPr lang="en-US" smtClean="0"/>
            </a:lvl4pPr>
            <a:lvl5pPr>
              <a:defRPr lang="en-GB"/>
            </a:lvl5pPr>
          </a:lstStyle>
          <a:p>
            <a:pPr marL="165100" lvl="0" indent="-165100">
              <a:lnSpc>
                <a:spcPct val="100000"/>
              </a:lnSpc>
              <a:spcBef>
                <a:spcPts val="0"/>
              </a:spcBef>
            </a:pPr>
            <a:r>
              <a:rPr lang="en-US" dirty="0"/>
              <a:t>Add date</a:t>
            </a:r>
            <a:endParaRPr lang="en-GB" dirty="0"/>
          </a:p>
        </p:txBody>
      </p:sp>
      <p:sp>
        <p:nvSpPr>
          <p:cNvPr id="14" name="Rectangle 13"/>
          <p:cNvSpPr/>
          <p:nvPr userDrawn="1"/>
        </p:nvSpPr>
        <p:spPr>
          <a:xfrm>
            <a:off x="10022541" y="4720197"/>
            <a:ext cx="1757083" cy="17612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userDrawn="1"/>
        </p:nvPicPr>
        <p:blipFill>
          <a:blip r:embed="rId3"/>
          <a:stretch>
            <a:fillRect/>
          </a:stretch>
        </p:blipFill>
        <p:spPr>
          <a:xfrm>
            <a:off x="9986682" y="4684290"/>
            <a:ext cx="1833843" cy="1837900"/>
          </a:xfrm>
          <a:prstGeom prst="rect">
            <a:avLst/>
          </a:prstGeom>
        </p:spPr>
      </p:pic>
    </p:spTree>
    <p:extLst>
      <p:ext uri="{BB962C8B-B14F-4D97-AF65-F5344CB8AC3E}">
        <p14:creationId xmlns:p14="http://schemas.microsoft.com/office/powerpoint/2010/main" val="3005538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amp; sour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8300" y="1268413"/>
            <a:ext cx="11452225" cy="4388316"/>
          </a:xfrm>
        </p:spPr>
        <p:txBody>
          <a:body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Title 1"/>
          <p:cNvSpPr>
            <a:spLocks noGrp="1"/>
          </p:cNvSpPr>
          <p:nvPr>
            <p:ph type="title" hasCustomPrompt="1"/>
          </p:nvPr>
        </p:nvSpPr>
        <p:spPr>
          <a:xfrm>
            <a:off x="368300" y="195750"/>
            <a:ext cx="11452225" cy="720000"/>
          </a:xfrm>
        </p:spPr>
        <p:txBody>
          <a:bodyPr vert="horz" lIns="0" tIns="0" rIns="0" bIns="0" rtlCol="0" anchor="b">
            <a:noAutofit/>
          </a:bodyPr>
          <a:lstStyle>
            <a:lvl1pPr>
              <a:defRPr lang="en-ZA" dirty="0"/>
            </a:lvl1pPr>
          </a:lstStyle>
          <a:p>
            <a:pPr lvl="0"/>
            <a:r>
              <a:rPr lang="en-US" dirty="0"/>
              <a:t>Add title</a:t>
            </a:r>
            <a:endParaRPr lang="en-ZA" dirty="0"/>
          </a:p>
        </p:txBody>
      </p:sp>
      <p:sp>
        <p:nvSpPr>
          <p:cNvPr id="5" name="Text Placeholder 4"/>
          <p:cNvSpPr>
            <a:spLocks noGrp="1"/>
          </p:cNvSpPr>
          <p:nvPr>
            <p:ph type="body" sz="quarter" idx="10" hasCustomPrompt="1"/>
          </p:nvPr>
        </p:nvSpPr>
        <p:spPr>
          <a:xfrm>
            <a:off x="368300" y="5814829"/>
            <a:ext cx="11452225" cy="268661"/>
          </a:xfrm>
        </p:spPr>
        <p:txBody>
          <a:bodyPr anchor="b"/>
          <a:lstStyle>
            <a:lvl1pPr marL="0" indent="0">
              <a:buNone/>
              <a:defRPr sz="900" i="1">
                <a:solidFill>
                  <a:schemeClr val="tx2"/>
                </a:solidFill>
              </a:defRPr>
            </a:lvl1pPr>
          </a:lstStyle>
          <a:p>
            <a:pPr lvl="0"/>
            <a:r>
              <a:rPr lang="en-US" dirty="0"/>
              <a:t>Add footnote/source</a:t>
            </a:r>
            <a:endParaRPr lang="en-ZA" dirty="0"/>
          </a:p>
        </p:txBody>
      </p:sp>
      <p:sp>
        <p:nvSpPr>
          <p:cNvPr id="6" name="Text Placeholder 5"/>
          <p:cNvSpPr>
            <a:spLocks noGrp="1"/>
          </p:cNvSpPr>
          <p:nvPr>
            <p:ph type="body" sz="quarter" idx="11" hasCustomPrompt="1"/>
          </p:nvPr>
        </p:nvSpPr>
        <p:spPr>
          <a:xfrm>
            <a:off x="358588" y="6361113"/>
            <a:ext cx="9000000" cy="215900"/>
          </a:xfrm>
          <a:noFill/>
        </p:spPr>
        <p:txBody>
          <a:bodyPr wrap="square" lIns="0" tIns="0" rIns="0" bIns="0" rtlCol="0" anchor="ctr">
            <a:noAutofit/>
          </a:bodyPr>
          <a:lstStyle>
            <a:lvl1pPr marL="0" indent="0">
              <a:buNone/>
              <a:defRPr lang="en-GB" sz="1000" b="0" i="0" u="none" strike="noStrike" spc="0" baseline="0" dirty="0">
                <a:solidFill>
                  <a:schemeClr val="tx1">
                    <a:lumMod val="50000"/>
                  </a:schemeClr>
                </a:solidFill>
              </a:defRPr>
            </a:lvl1pPr>
          </a:lstStyle>
          <a:p>
            <a:pPr marL="165100" marR="0" lvl="0" indent="-165100" fontAlgn="auto">
              <a:lnSpc>
                <a:spcPct val="100000"/>
              </a:lnSpc>
              <a:spcBef>
                <a:spcPts val="0"/>
              </a:spcBef>
              <a:spcAft>
                <a:spcPts val="0"/>
              </a:spcAft>
              <a:buClrTx/>
              <a:buSzTx/>
              <a:tabLst/>
            </a:pPr>
            <a:r>
              <a:rPr lang="en-US" dirty="0"/>
              <a:t>Footnote</a:t>
            </a:r>
            <a:endParaRPr lang="en-GB" dirty="0"/>
          </a:p>
        </p:txBody>
      </p:sp>
    </p:spTree>
    <p:extLst>
      <p:ext uri="{BB962C8B-B14F-4D97-AF65-F5344CB8AC3E}">
        <p14:creationId xmlns:p14="http://schemas.microsoft.com/office/powerpoint/2010/main" val="3192029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picture &amp;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8302" y="1277382"/>
            <a:ext cx="5592849" cy="4707497"/>
          </a:xfrm>
        </p:spPr>
        <p:txBody>
          <a:body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Title 1"/>
          <p:cNvSpPr>
            <a:spLocks noGrp="1"/>
          </p:cNvSpPr>
          <p:nvPr>
            <p:ph type="title" hasCustomPrompt="1"/>
          </p:nvPr>
        </p:nvSpPr>
        <p:spPr>
          <a:xfrm>
            <a:off x="368302" y="195750"/>
            <a:ext cx="11452225" cy="720000"/>
          </a:xfrm>
        </p:spPr>
        <p:txBody>
          <a:bodyPr vert="horz" lIns="0" tIns="0" rIns="0" bIns="0" rtlCol="0" anchor="b">
            <a:noAutofit/>
          </a:bodyPr>
          <a:lstStyle>
            <a:lvl1pPr>
              <a:defRPr lang="en-ZA" dirty="0"/>
            </a:lvl1pPr>
          </a:lstStyle>
          <a:p>
            <a:pPr lvl="0"/>
            <a:r>
              <a:rPr lang="en-US" dirty="0"/>
              <a:t>Add title</a:t>
            </a:r>
            <a:endParaRPr lang="en-ZA" dirty="0"/>
          </a:p>
        </p:txBody>
      </p:sp>
      <p:sp>
        <p:nvSpPr>
          <p:cNvPr id="16" name="Picture Placeholder 4"/>
          <p:cNvSpPr>
            <a:spLocks noGrp="1"/>
          </p:cNvSpPr>
          <p:nvPr>
            <p:ph type="pic" sz="quarter" idx="12" hasCustomPrompt="1"/>
          </p:nvPr>
        </p:nvSpPr>
        <p:spPr>
          <a:xfrm>
            <a:off x="6227296" y="1268413"/>
            <a:ext cx="5593229" cy="4716462"/>
          </a:xfrm>
        </p:spPr>
        <p:txBody>
          <a:bodyPr/>
          <a:lstStyle>
            <a:lvl1pPr marL="0" indent="0">
              <a:buNone/>
              <a:defRPr/>
            </a:lvl1pPr>
          </a:lstStyle>
          <a:p>
            <a:r>
              <a:rPr lang="en-US" dirty="0"/>
              <a:t>Add picture</a:t>
            </a:r>
            <a:endParaRPr lang="en-ZA" dirty="0"/>
          </a:p>
        </p:txBody>
      </p:sp>
    </p:spTree>
    <p:extLst>
      <p:ext uri="{BB962C8B-B14F-4D97-AF65-F5344CB8AC3E}">
        <p14:creationId xmlns:p14="http://schemas.microsoft.com/office/powerpoint/2010/main" val="75156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orange">
    <p:spTree>
      <p:nvGrpSpPr>
        <p:cNvPr id="1" name=""/>
        <p:cNvGrpSpPr/>
        <p:nvPr/>
      </p:nvGrpSpPr>
      <p:grpSpPr>
        <a:xfrm>
          <a:off x="0" y="0"/>
          <a:ext cx="0" cy="0"/>
          <a:chOff x="0" y="0"/>
          <a:chExt cx="0" cy="0"/>
        </a:xfrm>
      </p:grpSpPr>
      <p:sp>
        <p:nvSpPr>
          <p:cNvPr id="4" name="Rectangle 3"/>
          <p:cNvSpPr/>
          <p:nvPr userDrawn="1"/>
        </p:nvSpPr>
        <p:spPr>
          <a:xfrm>
            <a:off x="192907" y="192742"/>
            <a:ext cx="11806186" cy="647251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750311" y="4980501"/>
            <a:ext cx="8716418" cy="450338"/>
          </a:xfrm>
        </p:spPr>
        <p:txBody>
          <a:bodyPr tIns="0" rIns="0" bIns="0" anchor="t">
            <a:noAutofit/>
          </a:bodyPr>
          <a:lstStyle>
            <a:lvl1pPr algn="l">
              <a:lnSpc>
                <a:spcPct val="100000"/>
              </a:lnSpc>
              <a:spcBef>
                <a:spcPts val="0"/>
              </a:spcBef>
              <a:defRPr sz="2800" b="1" cap="none" baseline="0">
                <a:solidFill>
                  <a:schemeClr val="bg1"/>
                </a:solidFill>
              </a:defRPr>
            </a:lvl1pPr>
          </a:lstStyle>
          <a:p>
            <a:r>
              <a:rPr lang="en-US" dirty="0"/>
              <a:t>Add presentation title</a:t>
            </a:r>
            <a:endParaRPr lang="en-ZA" dirty="0"/>
          </a:p>
        </p:txBody>
      </p:sp>
      <p:sp>
        <p:nvSpPr>
          <p:cNvPr id="10" name="Text Placeholder 9"/>
          <p:cNvSpPr>
            <a:spLocks noGrp="1"/>
          </p:cNvSpPr>
          <p:nvPr>
            <p:ph type="body" sz="quarter" idx="10" hasCustomPrompt="1"/>
          </p:nvPr>
        </p:nvSpPr>
        <p:spPr>
          <a:xfrm>
            <a:off x="750311" y="5439804"/>
            <a:ext cx="8716418" cy="277906"/>
          </a:xfrm>
        </p:spPr>
        <p:txBody>
          <a:bodyPr tIns="0" rIns="0" bIns="0" anchor="t">
            <a:noAutofit/>
          </a:bodyPr>
          <a:lstStyle>
            <a:lvl1pPr marL="0" indent="0">
              <a:lnSpc>
                <a:spcPct val="100000"/>
              </a:lnSpc>
              <a:spcBef>
                <a:spcPts val="0"/>
              </a:spcBef>
              <a:buNone/>
              <a:defRPr sz="2000">
                <a:solidFill>
                  <a:schemeClr val="bg1"/>
                </a:solidFill>
              </a:defRPr>
            </a:lvl1pPr>
          </a:lstStyle>
          <a:p>
            <a:pPr lvl="0"/>
            <a:r>
              <a:rPr lang="en-US" dirty="0"/>
              <a:t>Add subtitle</a:t>
            </a:r>
            <a:endParaRPr lang="en-GB" dirty="0"/>
          </a:p>
        </p:txBody>
      </p:sp>
      <p:sp>
        <p:nvSpPr>
          <p:cNvPr id="12" name="Text Placeholder 11"/>
          <p:cNvSpPr>
            <a:spLocks noGrp="1"/>
          </p:cNvSpPr>
          <p:nvPr>
            <p:ph type="body" sz="quarter" idx="11" hasCustomPrompt="1"/>
          </p:nvPr>
        </p:nvSpPr>
        <p:spPr>
          <a:xfrm>
            <a:off x="750888" y="5986979"/>
            <a:ext cx="4583112" cy="306245"/>
          </a:xfrm>
        </p:spPr>
        <p:txBody>
          <a:bodyPr vert="horz" lIns="0" tIns="0" rIns="0" bIns="0" rtlCol="0" anchor="t">
            <a:noAutofit/>
          </a:bodyPr>
          <a:lstStyle>
            <a:lvl1pPr marL="0" indent="0">
              <a:buNone/>
              <a:defRPr lang="en-US" sz="1800" b="1" cap="none" spc="-30" baseline="0" smtClean="0">
                <a:solidFill>
                  <a:schemeClr val="bg1"/>
                </a:solidFill>
                <a:latin typeface="+mj-lt"/>
                <a:ea typeface="+mj-ea"/>
                <a:cs typeface="+mj-cs"/>
              </a:defRPr>
            </a:lvl1pPr>
            <a:lvl2pPr>
              <a:defRPr lang="en-US" smtClean="0"/>
            </a:lvl2pPr>
            <a:lvl3pPr>
              <a:defRPr lang="en-US" smtClean="0"/>
            </a:lvl3pPr>
            <a:lvl4pPr>
              <a:defRPr lang="en-US" smtClean="0"/>
            </a:lvl4pPr>
            <a:lvl5pPr>
              <a:defRPr lang="en-GB"/>
            </a:lvl5pPr>
          </a:lstStyle>
          <a:p>
            <a:pPr marL="165100" lvl="0" indent="-165100">
              <a:lnSpc>
                <a:spcPct val="100000"/>
              </a:lnSpc>
              <a:spcBef>
                <a:spcPts val="0"/>
              </a:spcBef>
            </a:pPr>
            <a:r>
              <a:rPr lang="en-US" dirty="0"/>
              <a:t>Add date</a:t>
            </a:r>
            <a:endParaRPr lang="en-GB" dirty="0"/>
          </a:p>
        </p:txBody>
      </p:sp>
      <p:pic>
        <p:nvPicPr>
          <p:cNvPr id="3" name="Picture 2"/>
          <p:cNvPicPr>
            <a:picLocks noChangeAspect="1"/>
          </p:cNvPicPr>
          <p:nvPr userDrawn="1"/>
        </p:nvPicPr>
        <p:blipFill>
          <a:blip r:embed="rId2"/>
          <a:stretch>
            <a:fillRect/>
          </a:stretch>
        </p:blipFill>
        <p:spPr>
          <a:xfrm>
            <a:off x="10269070" y="4969764"/>
            <a:ext cx="1266509" cy="1269672"/>
          </a:xfrm>
          <a:prstGeom prst="rect">
            <a:avLst/>
          </a:prstGeom>
        </p:spPr>
      </p:pic>
    </p:spTree>
    <p:extLst>
      <p:ext uri="{BB962C8B-B14F-4D97-AF65-F5344CB8AC3E}">
        <p14:creationId xmlns:p14="http://schemas.microsoft.com/office/powerpoint/2010/main" val="1178342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0311" y="4980501"/>
            <a:ext cx="8716418" cy="450338"/>
          </a:xfrm>
        </p:spPr>
        <p:txBody>
          <a:bodyPr tIns="0" rIns="0" bIns="0" anchor="t">
            <a:noAutofit/>
          </a:bodyPr>
          <a:lstStyle>
            <a:lvl1pPr algn="l">
              <a:lnSpc>
                <a:spcPct val="100000"/>
              </a:lnSpc>
              <a:spcBef>
                <a:spcPts val="0"/>
              </a:spcBef>
              <a:defRPr sz="2800" b="1" cap="none" baseline="0">
                <a:solidFill>
                  <a:schemeClr val="tx1">
                    <a:lumMod val="50000"/>
                  </a:schemeClr>
                </a:solidFill>
              </a:defRPr>
            </a:lvl1pPr>
          </a:lstStyle>
          <a:p>
            <a:r>
              <a:rPr lang="en-US" dirty="0"/>
              <a:t>Add presentation title</a:t>
            </a:r>
            <a:endParaRPr lang="en-ZA" dirty="0"/>
          </a:p>
        </p:txBody>
      </p:sp>
      <p:sp>
        <p:nvSpPr>
          <p:cNvPr id="10" name="Text Placeholder 9"/>
          <p:cNvSpPr>
            <a:spLocks noGrp="1"/>
          </p:cNvSpPr>
          <p:nvPr>
            <p:ph type="body" sz="quarter" idx="10" hasCustomPrompt="1"/>
          </p:nvPr>
        </p:nvSpPr>
        <p:spPr>
          <a:xfrm>
            <a:off x="750311" y="5439804"/>
            <a:ext cx="8716418" cy="277906"/>
          </a:xfrm>
        </p:spPr>
        <p:txBody>
          <a:bodyPr tIns="0" rIns="0" bIns="0" anchor="t">
            <a:noAutofit/>
          </a:bodyPr>
          <a:lstStyle>
            <a:lvl1pPr marL="0" indent="0">
              <a:lnSpc>
                <a:spcPct val="100000"/>
              </a:lnSpc>
              <a:spcBef>
                <a:spcPts val="0"/>
              </a:spcBef>
              <a:buNone/>
              <a:defRPr sz="2000">
                <a:solidFill>
                  <a:schemeClr val="accent2"/>
                </a:solidFill>
              </a:defRPr>
            </a:lvl1pPr>
          </a:lstStyle>
          <a:p>
            <a:pPr lvl="0"/>
            <a:r>
              <a:rPr lang="en-US" dirty="0"/>
              <a:t>Add subtitle</a:t>
            </a:r>
            <a:endParaRPr lang="en-GB" dirty="0"/>
          </a:p>
        </p:txBody>
      </p:sp>
      <p:sp>
        <p:nvSpPr>
          <p:cNvPr id="12" name="Text Placeholder 11"/>
          <p:cNvSpPr>
            <a:spLocks noGrp="1"/>
          </p:cNvSpPr>
          <p:nvPr>
            <p:ph type="body" sz="quarter" idx="11" hasCustomPrompt="1"/>
          </p:nvPr>
        </p:nvSpPr>
        <p:spPr>
          <a:xfrm>
            <a:off x="750888" y="5986979"/>
            <a:ext cx="4583112" cy="306245"/>
          </a:xfrm>
        </p:spPr>
        <p:txBody>
          <a:bodyPr vert="horz" lIns="0" tIns="0" rIns="0" bIns="0" rtlCol="0" anchor="t">
            <a:noAutofit/>
          </a:bodyPr>
          <a:lstStyle>
            <a:lvl1pPr marL="0" indent="0">
              <a:buNone/>
              <a:defRPr lang="en-US" sz="1800" b="1" cap="none" spc="-30" baseline="0" smtClean="0">
                <a:solidFill>
                  <a:schemeClr val="tx1">
                    <a:lumMod val="50000"/>
                  </a:schemeClr>
                </a:solidFill>
                <a:latin typeface="+mj-lt"/>
                <a:ea typeface="+mj-ea"/>
                <a:cs typeface="+mj-cs"/>
              </a:defRPr>
            </a:lvl1pPr>
            <a:lvl2pPr>
              <a:defRPr lang="en-US" smtClean="0"/>
            </a:lvl2pPr>
            <a:lvl3pPr>
              <a:defRPr lang="en-US" smtClean="0"/>
            </a:lvl3pPr>
            <a:lvl4pPr>
              <a:defRPr lang="en-US" smtClean="0"/>
            </a:lvl4pPr>
            <a:lvl5pPr>
              <a:defRPr lang="en-GB"/>
            </a:lvl5pPr>
          </a:lstStyle>
          <a:p>
            <a:pPr marL="165100" lvl="0" indent="-165100">
              <a:lnSpc>
                <a:spcPct val="100000"/>
              </a:lnSpc>
              <a:spcBef>
                <a:spcPts val="0"/>
              </a:spcBef>
            </a:pPr>
            <a:r>
              <a:rPr lang="en-US" dirty="0"/>
              <a:t>Add date</a:t>
            </a:r>
            <a:endParaRPr lang="en-GB" dirty="0"/>
          </a:p>
        </p:txBody>
      </p:sp>
      <p:sp>
        <p:nvSpPr>
          <p:cNvPr id="14" name="Rectangle 13"/>
          <p:cNvSpPr/>
          <p:nvPr userDrawn="1"/>
        </p:nvSpPr>
        <p:spPr>
          <a:xfrm>
            <a:off x="10022541" y="4720197"/>
            <a:ext cx="1757083" cy="17612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userDrawn="1"/>
        </p:nvPicPr>
        <p:blipFill>
          <a:blip r:embed="rId2"/>
          <a:stretch>
            <a:fillRect/>
          </a:stretch>
        </p:blipFill>
        <p:spPr>
          <a:xfrm>
            <a:off x="9986682" y="4684290"/>
            <a:ext cx="1833843" cy="1837900"/>
          </a:xfrm>
          <a:prstGeom prst="rect">
            <a:avLst/>
          </a:prstGeom>
        </p:spPr>
      </p:pic>
    </p:spTree>
    <p:extLst>
      <p:ext uri="{BB962C8B-B14F-4D97-AF65-F5344CB8AC3E}">
        <p14:creationId xmlns:p14="http://schemas.microsoft.com/office/powerpoint/2010/main" val="1128063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orange">
    <p:spTree>
      <p:nvGrpSpPr>
        <p:cNvPr id="1" name=""/>
        <p:cNvGrpSpPr/>
        <p:nvPr/>
      </p:nvGrpSpPr>
      <p:grpSpPr>
        <a:xfrm>
          <a:off x="0" y="0"/>
          <a:ext cx="0" cy="0"/>
          <a:chOff x="0" y="0"/>
          <a:chExt cx="0" cy="0"/>
        </a:xfrm>
      </p:grpSpPr>
      <p:sp>
        <p:nvSpPr>
          <p:cNvPr id="4" name="Rectangle 3"/>
          <p:cNvSpPr/>
          <p:nvPr userDrawn="1"/>
        </p:nvSpPr>
        <p:spPr>
          <a:xfrm>
            <a:off x="192907" y="192742"/>
            <a:ext cx="11806186" cy="647251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p:cNvCxnSpPr>
            <a:cxnSpLocks/>
          </p:cNvCxnSpPr>
          <p:nvPr userDrawn="1"/>
        </p:nvCxnSpPr>
        <p:spPr>
          <a:xfrm>
            <a:off x="394821" y="3173508"/>
            <a:ext cx="114023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ctrTitle" hasCustomPrompt="1"/>
          </p:nvPr>
        </p:nvSpPr>
        <p:spPr>
          <a:xfrm>
            <a:off x="394821" y="2453901"/>
            <a:ext cx="7359650" cy="450338"/>
          </a:xfrm>
        </p:spPr>
        <p:txBody>
          <a:bodyPr tIns="0" rIns="0" bIns="0" anchor="t">
            <a:noAutofit/>
          </a:bodyPr>
          <a:lstStyle>
            <a:lvl1pPr algn="l">
              <a:lnSpc>
                <a:spcPct val="100000"/>
              </a:lnSpc>
              <a:spcBef>
                <a:spcPts val="0"/>
              </a:spcBef>
              <a:defRPr sz="2800" b="1" cap="none" baseline="0">
                <a:solidFill>
                  <a:schemeClr val="bg1"/>
                </a:solidFill>
              </a:defRPr>
            </a:lvl1pPr>
          </a:lstStyle>
          <a:p>
            <a:r>
              <a:rPr lang="en-US" dirty="0"/>
              <a:t>Add divider title</a:t>
            </a:r>
            <a:endParaRPr lang="en-ZA" dirty="0"/>
          </a:p>
        </p:txBody>
      </p:sp>
      <p:pic>
        <p:nvPicPr>
          <p:cNvPr id="6" name="Picture 5"/>
          <p:cNvPicPr>
            <a:picLocks noChangeAspect="1"/>
          </p:cNvPicPr>
          <p:nvPr userDrawn="1"/>
        </p:nvPicPr>
        <p:blipFill>
          <a:blip r:embed="rId2"/>
          <a:stretch>
            <a:fillRect/>
          </a:stretch>
        </p:blipFill>
        <p:spPr>
          <a:xfrm>
            <a:off x="10269070" y="4969764"/>
            <a:ext cx="1266509" cy="1269672"/>
          </a:xfrm>
          <a:prstGeom prst="rect">
            <a:avLst/>
          </a:prstGeom>
        </p:spPr>
      </p:pic>
    </p:spTree>
    <p:extLst>
      <p:ext uri="{BB962C8B-B14F-4D97-AF65-F5344CB8AC3E}">
        <p14:creationId xmlns:p14="http://schemas.microsoft.com/office/powerpoint/2010/main" val="1654312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purple">
    <p:spTree>
      <p:nvGrpSpPr>
        <p:cNvPr id="1" name=""/>
        <p:cNvGrpSpPr/>
        <p:nvPr/>
      </p:nvGrpSpPr>
      <p:grpSpPr>
        <a:xfrm>
          <a:off x="0" y="0"/>
          <a:ext cx="0" cy="0"/>
          <a:chOff x="0" y="0"/>
          <a:chExt cx="0" cy="0"/>
        </a:xfrm>
      </p:grpSpPr>
      <p:sp>
        <p:nvSpPr>
          <p:cNvPr id="4" name="Rectangle 3"/>
          <p:cNvSpPr/>
          <p:nvPr userDrawn="1"/>
        </p:nvSpPr>
        <p:spPr>
          <a:xfrm>
            <a:off x="192907" y="192742"/>
            <a:ext cx="11806186" cy="6472517"/>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a:cxnSpLocks/>
          </p:cNvCxnSpPr>
          <p:nvPr userDrawn="1"/>
        </p:nvCxnSpPr>
        <p:spPr>
          <a:xfrm>
            <a:off x="394821" y="3173508"/>
            <a:ext cx="114023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394821" y="2453901"/>
            <a:ext cx="7359650" cy="450338"/>
          </a:xfrm>
        </p:spPr>
        <p:txBody>
          <a:bodyPr tIns="0" rIns="0" bIns="0" anchor="t">
            <a:noAutofit/>
          </a:bodyPr>
          <a:lstStyle>
            <a:lvl1pPr algn="l">
              <a:lnSpc>
                <a:spcPct val="100000"/>
              </a:lnSpc>
              <a:spcBef>
                <a:spcPts val="0"/>
              </a:spcBef>
              <a:defRPr sz="2800" b="1" cap="none" baseline="0">
                <a:solidFill>
                  <a:schemeClr val="bg1"/>
                </a:solidFill>
              </a:defRPr>
            </a:lvl1pPr>
          </a:lstStyle>
          <a:p>
            <a:r>
              <a:rPr lang="en-US" dirty="0"/>
              <a:t>Add divider title</a:t>
            </a:r>
            <a:endParaRPr lang="en-ZA" dirty="0"/>
          </a:p>
        </p:txBody>
      </p:sp>
      <p:sp>
        <p:nvSpPr>
          <p:cNvPr id="7" name="Rectangle 6"/>
          <p:cNvSpPr/>
          <p:nvPr userDrawn="1"/>
        </p:nvSpPr>
        <p:spPr>
          <a:xfrm>
            <a:off x="10022541" y="4720197"/>
            <a:ext cx="1757083" cy="17612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userDrawn="1"/>
        </p:nvPicPr>
        <p:blipFill>
          <a:blip r:embed="rId2"/>
          <a:stretch>
            <a:fillRect/>
          </a:stretch>
        </p:blipFill>
        <p:spPr>
          <a:xfrm>
            <a:off x="9986682" y="4684290"/>
            <a:ext cx="1833843" cy="1837900"/>
          </a:xfrm>
          <a:prstGeom prst="rect">
            <a:avLst/>
          </a:prstGeom>
        </p:spPr>
      </p:pic>
    </p:spTree>
    <p:extLst>
      <p:ext uri="{BB962C8B-B14F-4D97-AF65-F5344CB8AC3E}">
        <p14:creationId xmlns:p14="http://schemas.microsoft.com/office/powerpoint/2010/main" val="3151924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331694" y="1102659"/>
            <a:ext cx="11600330" cy="107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Rectangle 2"/>
          <p:cNvSpPr/>
          <p:nvPr userDrawn="1"/>
        </p:nvSpPr>
        <p:spPr>
          <a:xfrm>
            <a:off x="331694" y="896471"/>
            <a:ext cx="11600330" cy="206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473196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nk with icon">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331694" y="1102659"/>
            <a:ext cx="11600330" cy="107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Rectangle 2"/>
          <p:cNvSpPr/>
          <p:nvPr userDrawn="1"/>
        </p:nvSpPr>
        <p:spPr>
          <a:xfrm>
            <a:off x="331694" y="896471"/>
            <a:ext cx="11600330" cy="206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 name="Picture 3"/>
          <p:cNvPicPr>
            <a:picLocks noChangeAspect="1"/>
          </p:cNvPicPr>
          <p:nvPr userDrawn="1"/>
        </p:nvPicPr>
        <p:blipFill>
          <a:blip r:embed="rId2"/>
          <a:stretch>
            <a:fillRect/>
          </a:stretch>
        </p:blipFill>
        <p:spPr>
          <a:xfrm>
            <a:off x="11494903" y="6186557"/>
            <a:ext cx="508838" cy="510283"/>
          </a:xfrm>
          <a:prstGeom prst="rect">
            <a:avLst/>
          </a:prstGeom>
        </p:spPr>
      </p:pic>
    </p:spTree>
    <p:extLst>
      <p:ext uri="{BB962C8B-B14F-4D97-AF65-F5344CB8AC3E}">
        <p14:creationId xmlns:p14="http://schemas.microsoft.com/office/powerpoint/2010/main" val="4214353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o content">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331694" y="1102659"/>
            <a:ext cx="11600330" cy="107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Rectangle 2"/>
          <p:cNvSpPr/>
          <p:nvPr userDrawn="1"/>
        </p:nvSpPr>
        <p:spPr>
          <a:xfrm>
            <a:off x="331694" y="896471"/>
            <a:ext cx="11600330" cy="206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74761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197225"/>
            <a:ext cx="11460525" cy="720000"/>
          </a:xfrm>
          <a:prstGeom prst="rect">
            <a:avLst/>
          </a:prstGeom>
        </p:spPr>
        <p:txBody>
          <a:bodyPr vert="horz" lIns="0" tIns="0" rIns="0" bIns="0" rtlCol="0" anchor="b">
            <a:noAutofit/>
          </a:bodyPr>
          <a:lstStyle/>
          <a:p>
            <a:r>
              <a:rPr lang="en-US" dirty="0"/>
              <a:t>Add title</a:t>
            </a:r>
            <a:endParaRPr lang="en-ZA" dirty="0"/>
          </a:p>
        </p:txBody>
      </p:sp>
      <p:sp>
        <p:nvSpPr>
          <p:cNvPr id="3" name="Text Placeholder 2"/>
          <p:cNvSpPr>
            <a:spLocks noGrp="1"/>
          </p:cNvSpPr>
          <p:nvPr>
            <p:ph type="body" idx="1"/>
          </p:nvPr>
        </p:nvSpPr>
        <p:spPr>
          <a:xfrm>
            <a:off x="368300" y="1268413"/>
            <a:ext cx="11452225" cy="4716462"/>
          </a:xfrm>
          <a:prstGeom prst="rect">
            <a:avLst/>
          </a:prstGeom>
        </p:spPr>
        <p:txBody>
          <a:bodyPr vert="horz" lIns="0" tIns="45720" rIns="91440" bIns="45720" rtlCol="0">
            <a:noAutofit/>
          </a:body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8" name="TextBox 7"/>
          <p:cNvSpPr txBox="1"/>
          <p:nvPr userDrawn="1"/>
        </p:nvSpPr>
        <p:spPr>
          <a:xfrm>
            <a:off x="10784541" y="6360871"/>
            <a:ext cx="493060" cy="215444"/>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b="1" i="0" u="none" strike="noStrike" kern="1200" spc="0" baseline="0" dirty="0">
                <a:solidFill>
                  <a:schemeClr val="accent2"/>
                </a:solidFill>
                <a:latin typeface="+mn-lt"/>
                <a:ea typeface="+mn-ea"/>
                <a:cs typeface="+mn-cs"/>
              </a:rPr>
              <a:t>       </a:t>
            </a:r>
            <a:fld id="{B85E10F6-AA81-46B5-AAF7-516B34FC585A}" type="slidenum">
              <a:rPr lang="en-US" sz="1000" b="1" i="0" u="none" strike="noStrike" kern="1200" spc="0" baseline="0" smtClean="0">
                <a:solidFill>
                  <a:schemeClr val="tx1">
                    <a:lumMod val="50000"/>
                  </a:schemeClr>
                </a:solidFill>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ZA" sz="1000" b="1" spc="0" baseline="0" dirty="0">
              <a:solidFill>
                <a:schemeClr val="tx1">
                  <a:lumMod val="50000"/>
                </a:schemeClr>
              </a:solidFill>
            </a:endParaRPr>
          </a:p>
        </p:txBody>
      </p:sp>
      <p:cxnSp>
        <p:nvCxnSpPr>
          <p:cNvPr id="10" name="Straight Connector 9"/>
          <p:cNvCxnSpPr>
            <a:cxnSpLocks/>
          </p:cNvCxnSpPr>
          <p:nvPr userDrawn="1"/>
        </p:nvCxnSpPr>
        <p:spPr>
          <a:xfrm>
            <a:off x="368300" y="6203579"/>
            <a:ext cx="10891371"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3"/>
          <a:stretch>
            <a:fillRect/>
          </a:stretch>
        </p:blipFill>
        <p:spPr>
          <a:xfrm>
            <a:off x="11494903" y="6186557"/>
            <a:ext cx="508838" cy="510283"/>
          </a:xfrm>
          <a:prstGeom prst="rect">
            <a:avLst/>
          </a:prstGeom>
        </p:spPr>
      </p:pic>
    </p:spTree>
    <p:extLst>
      <p:ext uri="{BB962C8B-B14F-4D97-AF65-F5344CB8AC3E}">
        <p14:creationId xmlns:p14="http://schemas.microsoft.com/office/powerpoint/2010/main" val="3245909001"/>
      </p:ext>
    </p:extLst>
  </p:cSld>
  <p:clrMap bg1="lt1" tx1="dk1" bg2="lt2" tx2="dk2" accent1="accent1" accent2="accent2" accent3="accent3" accent4="accent4" accent5="accent5" accent6="accent6" hlink="hlink" folHlink="folHlink"/>
  <p:sldLayoutIdLst>
    <p:sldLayoutId id="2147483679" r:id="rId1"/>
    <p:sldLayoutId id="2147483719" r:id="rId2"/>
    <p:sldLayoutId id="2147483722" r:id="rId3"/>
    <p:sldLayoutId id="2147483727" r:id="rId4"/>
    <p:sldLayoutId id="2147483724" r:id="rId5"/>
    <p:sldLayoutId id="2147483725" r:id="rId6"/>
    <p:sldLayoutId id="2147483650" r:id="rId7"/>
    <p:sldLayoutId id="2147483721" r:id="rId8"/>
    <p:sldLayoutId id="2147483720" r:id="rId9"/>
    <p:sldLayoutId id="2147483664" r:id="rId10"/>
    <p:sldLayoutId id="2147483711" r:id="rId11"/>
    <p:sldLayoutId id="2147483713" r:id="rId12"/>
    <p:sldLayoutId id="2147483714" r:id="rId13"/>
    <p:sldLayoutId id="2147483663" r:id="rId14"/>
    <p:sldLayoutId id="2147483715" r:id="rId15"/>
    <p:sldLayoutId id="2147483716" r:id="rId16"/>
    <p:sldLayoutId id="2147483717" r:id="rId17"/>
    <p:sldLayoutId id="2147483728" r:id="rId18"/>
    <p:sldLayoutId id="2147483718" r:id="rId19"/>
    <p:sldLayoutId id="2147483709" r:id="rId20"/>
    <p:sldLayoutId id="2147483729" r:id="rId21"/>
  </p:sldLayoutIdLst>
  <p:txStyles>
    <p:titleStyle>
      <a:lvl1pPr algn="l" defTabSz="914400" rtl="0" eaLnBrk="1" latinLnBrk="0" hangingPunct="1">
        <a:lnSpc>
          <a:spcPct val="90000"/>
        </a:lnSpc>
        <a:spcBef>
          <a:spcPct val="0"/>
        </a:spcBef>
        <a:buNone/>
        <a:defRPr sz="2800" b="1" kern="1200" cap="none" spc="-30" baseline="0">
          <a:solidFill>
            <a:schemeClr val="accent1"/>
          </a:solidFill>
          <a:latin typeface="+mj-lt"/>
          <a:ea typeface="+mj-ea"/>
          <a:cs typeface="+mj-cs"/>
        </a:defRPr>
      </a:lvl1pPr>
    </p:titleStyle>
    <p:bodyStyle>
      <a:lvl1pPr marL="165100" indent="-165100" algn="l" defTabSz="914400" rtl="0" eaLnBrk="1" latinLnBrk="0" hangingPunct="1">
        <a:lnSpc>
          <a:spcPct val="120000"/>
        </a:lnSpc>
        <a:spcBef>
          <a:spcPts val="300"/>
        </a:spcBef>
        <a:buFont typeface="Arial" panose="020B0604020202020204" pitchFamily="34" charset="0"/>
        <a:buChar char="•"/>
        <a:defRPr sz="1800" kern="1200">
          <a:solidFill>
            <a:schemeClr val="tx1"/>
          </a:solidFill>
          <a:latin typeface="+mn-lt"/>
          <a:ea typeface="+mn-ea"/>
          <a:cs typeface="+mn-cs"/>
        </a:defRPr>
      </a:lvl1pPr>
      <a:lvl2pPr marL="338138" indent="-182563" algn="l" defTabSz="914400" rtl="0" eaLnBrk="1" latinLnBrk="0" hangingPunct="1">
        <a:lnSpc>
          <a:spcPct val="120000"/>
        </a:lnSpc>
        <a:spcBef>
          <a:spcPts val="300"/>
        </a:spcBef>
        <a:buFont typeface="Arial" panose="020B0604020202020204" pitchFamily="34" charset="0"/>
        <a:buChar char="•"/>
        <a:defRPr sz="1600" kern="1200">
          <a:solidFill>
            <a:schemeClr val="tx1"/>
          </a:solidFill>
          <a:latin typeface="+mn-lt"/>
          <a:ea typeface="+mn-ea"/>
          <a:cs typeface="+mn-cs"/>
        </a:defRPr>
      </a:lvl2pPr>
      <a:lvl3pPr marL="530225" indent="-182563" algn="l" defTabSz="914400" rtl="0" eaLnBrk="1" latinLnBrk="0" hangingPunct="1">
        <a:lnSpc>
          <a:spcPct val="120000"/>
        </a:lnSpc>
        <a:spcBef>
          <a:spcPts val="300"/>
        </a:spcBef>
        <a:buFont typeface="Arial" panose="020B0604020202020204" pitchFamily="34" charset="0"/>
        <a:buChar char="•"/>
        <a:defRPr sz="1400" kern="1200">
          <a:solidFill>
            <a:schemeClr val="tx1"/>
          </a:solidFill>
          <a:latin typeface="+mn-lt"/>
          <a:ea typeface="+mn-ea"/>
          <a:cs typeface="+mn-cs"/>
        </a:defRPr>
      </a:lvl3pPr>
      <a:lvl4pPr marL="676275" indent="-155575" algn="l" defTabSz="914400" rtl="0" eaLnBrk="1" latinLnBrk="0" hangingPunct="1">
        <a:lnSpc>
          <a:spcPct val="120000"/>
        </a:lnSpc>
        <a:spcBef>
          <a:spcPts val="300"/>
        </a:spcBef>
        <a:buFont typeface="Arial" panose="020B0604020202020204" pitchFamily="34" charset="0"/>
        <a:buChar char="•"/>
        <a:defRPr sz="1200" kern="1200">
          <a:solidFill>
            <a:schemeClr val="tx1"/>
          </a:solidFill>
          <a:latin typeface="+mn-lt"/>
          <a:ea typeface="+mn-ea"/>
          <a:cs typeface="+mn-cs"/>
        </a:defRPr>
      </a:lvl4pPr>
      <a:lvl5pPr marL="822325" indent="-136525" algn="l" defTabSz="914400" rtl="0" eaLnBrk="1" latinLnBrk="0" hangingPunct="1">
        <a:lnSpc>
          <a:spcPct val="120000"/>
        </a:lnSpc>
        <a:spcBef>
          <a:spcPts val="3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70" userDrawn="1">
          <p15:clr>
            <a:srgbClr val="F26B43"/>
          </p15:clr>
        </p15:guide>
        <p15:guide id="2" pos="232" userDrawn="1">
          <p15:clr>
            <a:srgbClr val="F26B43"/>
          </p15:clr>
        </p15:guide>
        <p15:guide id="3" pos="7446" userDrawn="1">
          <p15:clr>
            <a:srgbClr val="F26B43"/>
          </p15:clr>
        </p15:guide>
        <p15:guide id="4" orient="horz" pos="79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jpeg"/><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GB" dirty="0"/>
              <a:t>Benefits realisation: a messy affair</a:t>
            </a:r>
          </a:p>
        </p:txBody>
      </p:sp>
      <p:sp>
        <p:nvSpPr>
          <p:cNvPr id="10" name="Text Placeholder 9"/>
          <p:cNvSpPr>
            <a:spLocks noGrp="1"/>
          </p:cNvSpPr>
          <p:nvPr>
            <p:ph type="body" sz="quarter" idx="11"/>
          </p:nvPr>
        </p:nvSpPr>
        <p:spPr/>
        <p:txBody>
          <a:bodyPr/>
          <a:lstStyle/>
          <a:p>
            <a:r>
              <a:rPr lang="en-GB" dirty="0"/>
              <a:t>18 October 2022</a:t>
            </a:r>
          </a:p>
        </p:txBody>
      </p:sp>
      <p:sp>
        <p:nvSpPr>
          <p:cNvPr id="2" name="Text Placeholder 1"/>
          <p:cNvSpPr>
            <a:spLocks noGrp="1"/>
          </p:cNvSpPr>
          <p:nvPr>
            <p:ph type="body" sz="quarter" idx="10"/>
          </p:nvPr>
        </p:nvSpPr>
        <p:spPr/>
        <p:txBody>
          <a:bodyPr/>
          <a:lstStyle/>
          <a:p>
            <a:r>
              <a:rPr lang="en-ZA" dirty="0" err="1"/>
              <a:t>Réalisation</a:t>
            </a:r>
            <a:r>
              <a:rPr lang="en-ZA" dirty="0"/>
              <a:t> des </a:t>
            </a:r>
            <a:r>
              <a:rPr lang="en-ZA" dirty="0" err="1"/>
              <a:t>bénéfices</a:t>
            </a:r>
            <a:r>
              <a:rPr lang="en-ZA" dirty="0"/>
              <a:t>: </a:t>
            </a:r>
            <a:r>
              <a:rPr lang="en-ZA" dirty="0" err="1"/>
              <a:t>une</a:t>
            </a:r>
            <a:r>
              <a:rPr lang="en-ZA" dirty="0"/>
              <a:t> affaire </a:t>
            </a:r>
            <a:r>
              <a:rPr lang="en-ZA" dirty="0" err="1"/>
              <a:t>compliquée</a:t>
            </a:r>
            <a:endParaRPr lang="en-ZA" dirty="0"/>
          </a:p>
        </p:txBody>
      </p:sp>
    </p:spTree>
    <p:extLst>
      <p:ext uri="{BB962C8B-B14F-4D97-AF65-F5344CB8AC3E}">
        <p14:creationId xmlns:p14="http://schemas.microsoft.com/office/powerpoint/2010/main" val="3543861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9D16FB-0795-D5E4-9A3C-B78A1E7510CB}"/>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dirty="0">
                <a:solidFill>
                  <a:schemeClr val="tx1"/>
                </a:solidFill>
              </a:rPr>
              <a:t>Cleaning up the mess</a:t>
            </a:r>
          </a:p>
        </p:txBody>
      </p:sp>
      <p:sp>
        <p:nvSpPr>
          <p:cNvPr id="3079" name="Freeform: Shape 307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4" name="Picture 2" descr="Decluttering Your Home Office in 10 Easy Steps | Get Organized Wizard">
            <a:extLst>
              <a:ext uri="{FF2B5EF4-FFF2-40B4-BE49-F238E27FC236}">
                <a16:creationId xmlns:a16="http://schemas.microsoft.com/office/drawing/2014/main" id="{117B9276-2FAF-1D05-61EA-20DA17FCB6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343" r="2247" b="-1"/>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906451"/>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SIPC - Statute and Rules">
            <a:extLst>
              <a:ext uri="{FF2B5EF4-FFF2-40B4-BE49-F238E27FC236}">
                <a16:creationId xmlns:a16="http://schemas.microsoft.com/office/drawing/2014/main" id="{916F5C9A-2FD1-8CAB-9EC6-ACA9651DA0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75" r="35581"/>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rinciples Stock Photo by ©dizanna 77298164">
            <a:extLst>
              <a:ext uri="{FF2B5EF4-FFF2-40B4-BE49-F238E27FC236}">
                <a16:creationId xmlns:a16="http://schemas.microsoft.com/office/drawing/2014/main" id="{0AB9AC66-8306-CCF1-7E04-4C67F06E2A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722" r="19944" b="-1"/>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9" name="Rectangle 2058">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Frame 2060">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C603D05-E27E-9862-160A-021EFC81448C}"/>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en-US" kern="1200">
                <a:solidFill>
                  <a:srgbClr val="080808"/>
                </a:solidFill>
                <a:latin typeface="+mj-lt"/>
                <a:ea typeface="+mj-ea"/>
                <a:cs typeface="+mj-cs"/>
              </a:rPr>
              <a:t>Rule-based versus Principle-based</a:t>
            </a:r>
          </a:p>
        </p:txBody>
      </p:sp>
    </p:spTree>
    <p:extLst>
      <p:ext uri="{BB962C8B-B14F-4D97-AF65-F5344CB8AC3E}">
        <p14:creationId xmlns:p14="http://schemas.microsoft.com/office/powerpoint/2010/main" val="4099731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74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080994-093E-8D63-6240-E9B83F1C810A}"/>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Rule-based BRM</a:t>
            </a:r>
          </a:p>
        </p:txBody>
      </p:sp>
      <p:pic>
        <p:nvPicPr>
          <p:cNvPr id="4" name="Picture 3" descr="A picture containing graphical user interface&#10;&#10;Description automatically generated">
            <a:extLst>
              <a:ext uri="{FF2B5EF4-FFF2-40B4-BE49-F238E27FC236}">
                <a16:creationId xmlns:a16="http://schemas.microsoft.com/office/drawing/2014/main" id="{3448AC42-9EF2-EBD7-AB1E-8310C64EAB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0" y="1127083"/>
            <a:ext cx="7188199" cy="4600444"/>
          </a:xfrm>
          <a:prstGeom prst="rect">
            <a:avLst/>
          </a:prstGeom>
        </p:spPr>
      </p:pic>
    </p:spTree>
    <p:extLst>
      <p:ext uri="{BB962C8B-B14F-4D97-AF65-F5344CB8AC3E}">
        <p14:creationId xmlns:p14="http://schemas.microsoft.com/office/powerpoint/2010/main" val="2985543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4DC08C-92F3-C583-E985-BFCBF9B3EEB8}"/>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Principle-based BRM</a:t>
            </a:r>
          </a:p>
        </p:txBody>
      </p:sp>
      <p:pic>
        <p:nvPicPr>
          <p:cNvPr id="5" name="Picture 4" descr="Diagram&#10;&#10;Description automatically generated with medium confidence">
            <a:extLst>
              <a:ext uri="{FF2B5EF4-FFF2-40B4-BE49-F238E27FC236}">
                <a16:creationId xmlns:a16="http://schemas.microsoft.com/office/drawing/2014/main" id="{1ACC9B34-E9C5-D41F-A7B6-60AA8054133B}"/>
              </a:ext>
            </a:extLst>
          </p:cNvPr>
          <p:cNvPicPr>
            <a:picLocks noChangeAspect="1"/>
          </p:cNvPicPr>
          <p:nvPr/>
        </p:nvPicPr>
        <p:blipFill>
          <a:blip r:embed="rId2"/>
          <a:stretch>
            <a:fillRect/>
          </a:stretch>
        </p:blipFill>
        <p:spPr>
          <a:xfrm>
            <a:off x="5326924" y="181164"/>
            <a:ext cx="3989408" cy="6676836"/>
          </a:xfrm>
          <a:prstGeom prst="rect">
            <a:avLst/>
          </a:prstGeom>
        </p:spPr>
      </p:pic>
    </p:spTree>
    <p:extLst>
      <p:ext uri="{BB962C8B-B14F-4D97-AF65-F5344CB8AC3E}">
        <p14:creationId xmlns:p14="http://schemas.microsoft.com/office/powerpoint/2010/main" val="992275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2">
            <a:extLst>
              <a:ext uri="{FF2B5EF4-FFF2-40B4-BE49-F238E27FC236}">
                <a16:creationId xmlns:a16="http://schemas.microsoft.com/office/drawing/2014/main" id="{A8DA60CF-CBAA-4AC9-A045-549D64CDC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9606AFE-B385-CE06-7865-DCA91D10194B}"/>
              </a:ext>
            </a:extLst>
          </p:cNvPr>
          <p:cNvSpPr>
            <a:spLocks noGrp="1"/>
          </p:cNvSpPr>
          <p:nvPr>
            <p:ph type="title"/>
          </p:nvPr>
        </p:nvSpPr>
        <p:spPr>
          <a:xfrm>
            <a:off x="648929" y="629266"/>
            <a:ext cx="6422849" cy="1676603"/>
          </a:xfrm>
        </p:spPr>
        <p:txBody>
          <a:bodyPr vert="horz" lIns="91440" tIns="45720" rIns="91440" bIns="45720" rtlCol="0" anchor="ctr">
            <a:normAutofit/>
          </a:bodyPr>
          <a:lstStyle/>
          <a:p>
            <a:r>
              <a:rPr lang="en-US" sz="4400">
                <a:solidFill>
                  <a:schemeClr val="tx1"/>
                </a:solidFill>
              </a:rPr>
              <a:t>Decision-making</a:t>
            </a:r>
          </a:p>
        </p:txBody>
      </p:sp>
      <p:sp>
        <p:nvSpPr>
          <p:cNvPr id="6" name="Text Placeholder 5">
            <a:extLst>
              <a:ext uri="{FF2B5EF4-FFF2-40B4-BE49-F238E27FC236}">
                <a16:creationId xmlns:a16="http://schemas.microsoft.com/office/drawing/2014/main" id="{E07AA798-0F0F-CC3C-C233-54B0278364A1}"/>
              </a:ext>
            </a:extLst>
          </p:cNvPr>
          <p:cNvSpPr>
            <a:spLocks noGrp="1"/>
          </p:cNvSpPr>
          <p:nvPr>
            <p:ph type="body" sz="quarter" idx="10"/>
          </p:nvPr>
        </p:nvSpPr>
        <p:spPr/>
        <p:txBody>
          <a:bodyPr/>
          <a:lstStyle/>
          <a:p>
            <a:endParaRPr lang="en-US"/>
          </a:p>
        </p:txBody>
      </p:sp>
      <p:sp>
        <p:nvSpPr>
          <p:cNvPr id="20" name="Rectangle 14">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1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8">
            <a:extLst>
              <a:ext uri="{FF2B5EF4-FFF2-40B4-BE49-F238E27FC236}">
                <a16:creationId xmlns:a16="http://schemas.microsoft.com/office/drawing/2014/main" id="{2EC6DCF2-6F7F-2DAD-A3B1-329428ECAAAC}"/>
              </a:ext>
            </a:extLst>
          </p:cNvPr>
          <p:cNvPicPr>
            <a:picLocks noChangeAspect="1"/>
          </p:cNvPicPr>
          <p:nvPr/>
        </p:nvPicPr>
        <p:blipFill rotWithShape="1">
          <a:blip r:embed="rId2"/>
          <a:srcRect l="45341" r="14892" b="2"/>
          <a:stretch/>
        </p:blipFill>
        <p:spPr>
          <a:xfrm>
            <a:off x="8205634" y="722376"/>
            <a:ext cx="3337560" cy="5413248"/>
          </a:xfrm>
          <a:prstGeom prst="rect">
            <a:avLst/>
          </a:prstGeom>
          <a:effectLst/>
        </p:spPr>
      </p:pic>
      <p:graphicFrame>
        <p:nvGraphicFramePr>
          <p:cNvPr id="7" name="Diagram 6">
            <a:extLst>
              <a:ext uri="{FF2B5EF4-FFF2-40B4-BE49-F238E27FC236}">
                <a16:creationId xmlns:a16="http://schemas.microsoft.com/office/drawing/2014/main" id="{83EC6519-697A-6370-55EF-4AFE9DCEDCC4}"/>
              </a:ext>
            </a:extLst>
          </p:cNvPr>
          <p:cNvGraphicFramePr/>
          <p:nvPr>
            <p:extLst>
              <p:ext uri="{D42A27DB-BD31-4B8C-83A1-F6EECF244321}">
                <p14:modId xmlns:p14="http://schemas.microsoft.com/office/powerpoint/2010/main" val="1928504161"/>
              </p:ext>
            </p:extLst>
          </p:nvPr>
        </p:nvGraphicFramePr>
        <p:xfrm>
          <a:off x="648931" y="2438400"/>
          <a:ext cx="6422848"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4322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EA667-D149-6AED-3EA7-3A8442F1A6F7}"/>
              </a:ext>
            </a:extLst>
          </p:cNvPr>
          <p:cNvSpPr>
            <a:spLocks noGrp="1"/>
          </p:cNvSpPr>
          <p:nvPr>
            <p:ph type="title"/>
          </p:nvPr>
        </p:nvSpPr>
        <p:spPr/>
        <p:txBody>
          <a:bodyPr/>
          <a:lstStyle/>
          <a:p>
            <a:r>
              <a:rPr lang="en-US" dirty="0"/>
              <a:t>Context</a:t>
            </a:r>
          </a:p>
        </p:txBody>
      </p:sp>
      <p:sp>
        <p:nvSpPr>
          <p:cNvPr id="3" name="Text Placeholder 2">
            <a:extLst>
              <a:ext uri="{FF2B5EF4-FFF2-40B4-BE49-F238E27FC236}">
                <a16:creationId xmlns:a16="http://schemas.microsoft.com/office/drawing/2014/main" id="{94351D2B-58B8-19A6-B7E0-961D6250207B}"/>
              </a:ext>
            </a:extLst>
          </p:cNvPr>
          <p:cNvSpPr>
            <a:spLocks noGrp="1"/>
          </p:cNvSpPr>
          <p:nvPr>
            <p:ph type="body" sz="quarter" idx="10"/>
          </p:nvPr>
        </p:nvSpPr>
        <p:spPr/>
        <p:txBody>
          <a:bodyPr/>
          <a:lstStyle/>
          <a:p>
            <a:endParaRPr lang="en-US"/>
          </a:p>
        </p:txBody>
      </p:sp>
      <p:pic>
        <p:nvPicPr>
          <p:cNvPr id="5" name="Picture 4" descr="A picture containing text&#10;&#10;Description automatically generated">
            <a:extLst>
              <a:ext uri="{FF2B5EF4-FFF2-40B4-BE49-F238E27FC236}">
                <a16:creationId xmlns:a16="http://schemas.microsoft.com/office/drawing/2014/main" id="{0D9BF143-043C-1F57-8973-600597182CAC}"/>
              </a:ext>
            </a:extLst>
          </p:cNvPr>
          <p:cNvPicPr>
            <a:picLocks noChangeAspect="1"/>
          </p:cNvPicPr>
          <p:nvPr/>
        </p:nvPicPr>
        <p:blipFill>
          <a:blip r:embed="rId3"/>
          <a:stretch>
            <a:fillRect/>
          </a:stretch>
        </p:blipFill>
        <p:spPr>
          <a:xfrm>
            <a:off x="2247900" y="280987"/>
            <a:ext cx="5726518" cy="5308174"/>
          </a:xfrm>
          <a:prstGeom prst="rect">
            <a:avLst/>
          </a:prstGeom>
        </p:spPr>
      </p:pic>
    </p:spTree>
    <p:extLst>
      <p:ext uri="{BB962C8B-B14F-4D97-AF65-F5344CB8AC3E}">
        <p14:creationId xmlns:p14="http://schemas.microsoft.com/office/powerpoint/2010/main" val="149123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4" descr="3D black question marks with one yellow question mark">
            <a:extLst>
              <a:ext uri="{FF2B5EF4-FFF2-40B4-BE49-F238E27FC236}">
                <a16:creationId xmlns:a16="http://schemas.microsoft.com/office/drawing/2014/main" id="{B6C14F05-BA48-7B85-DEEF-C2191F992614}"/>
              </a:ext>
            </a:extLst>
          </p:cNvPr>
          <p:cNvPicPr>
            <a:picLocks noChangeAspect="1"/>
          </p:cNvPicPr>
          <p:nvPr/>
        </p:nvPicPr>
        <p:blipFill rotWithShape="1">
          <a:blip r:embed="rId2"/>
          <a:srcRect l="28990" r="6122" b="1"/>
          <a:stretch/>
        </p:blipFill>
        <p:spPr>
          <a:xfrm>
            <a:off x="20" y="10"/>
            <a:ext cx="12191980" cy="6857990"/>
          </a:xfrm>
          <a:prstGeom prst="rect">
            <a:avLst/>
          </a:prstGeom>
        </p:spPr>
      </p:pic>
      <p:sp>
        <p:nvSpPr>
          <p:cNvPr id="16"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F574EE-C3A6-98C9-C210-A4226B1CC7E5}"/>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Questions</a:t>
            </a:r>
          </a:p>
        </p:txBody>
      </p:sp>
      <p:cxnSp>
        <p:nvCxnSpPr>
          <p:cNvPr id="17"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747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49B12F7-C763-F471-263D-7FDE9884D802}"/>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a:solidFill>
                  <a:schemeClr val="tx1"/>
                </a:solidFill>
              </a:rPr>
              <a:t>Benefits</a:t>
            </a:r>
          </a:p>
        </p:txBody>
      </p:sp>
      <p:sp>
        <p:nvSpPr>
          <p:cNvPr id="10" name="Text Placeholder 9">
            <a:extLst>
              <a:ext uri="{FF2B5EF4-FFF2-40B4-BE49-F238E27FC236}">
                <a16:creationId xmlns:a16="http://schemas.microsoft.com/office/drawing/2014/main" id="{096A9FAC-DBD4-DF39-D0DB-09851C55C61C}"/>
              </a:ext>
            </a:extLst>
          </p:cNvPr>
          <p:cNvSpPr>
            <a:spLocks noGrp="1"/>
          </p:cNvSpPr>
          <p:nvPr>
            <p:ph type="body" sz="quarter" idx="10"/>
          </p:nvPr>
        </p:nvSpPr>
        <p:spPr>
          <a:xfrm>
            <a:off x="7464612" y="4750893"/>
            <a:ext cx="4087305" cy="1147863"/>
          </a:xfrm>
        </p:spPr>
        <p:txBody>
          <a:bodyPr vert="horz" lIns="91440" tIns="45720" rIns="91440" bIns="45720" rtlCol="0" anchor="t">
            <a:normAutofit/>
          </a:bodyPr>
          <a:lstStyle/>
          <a:p>
            <a:pPr>
              <a:lnSpc>
                <a:spcPct val="90000"/>
              </a:lnSpc>
              <a:spcBef>
                <a:spcPts val="1000"/>
              </a:spcBef>
            </a:pPr>
            <a:r>
              <a:rPr lang="en-US" sz="2000">
                <a:solidFill>
                  <a:schemeClr val="tx1"/>
                </a:solidFill>
              </a:rPr>
              <a:t>A benefit is an outcome of </a:t>
            </a:r>
            <a:r>
              <a:rPr lang="en-US" sz="2000" b="1">
                <a:solidFill>
                  <a:schemeClr val="tx1"/>
                </a:solidFill>
              </a:rPr>
              <a:t>change</a:t>
            </a:r>
            <a:r>
              <a:rPr lang="en-US" sz="2000">
                <a:solidFill>
                  <a:schemeClr val="tx1"/>
                </a:solidFill>
              </a:rPr>
              <a:t> which is perceived as positive by a stakeholder</a:t>
            </a:r>
          </a:p>
        </p:txBody>
      </p:sp>
      <p:sp>
        <p:nvSpPr>
          <p:cNvPr id="1031" name="Freeform: Shape 103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Writing: Top Tips to Cut the Clutter">
            <a:extLst>
              <a:ext uri="{FF2B5EF4-FFF2-40B4-BE49-F238E27FC236}">
                <a16:creationId xmlns:a16="http://schemas.microsoft.com/office/drawing/2014/main" id="{320BB332-E5E5-4090-2F75-7FAA65E389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135"/>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07403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2E16303-F6F2-AB22-E764-866D79B6F67F}"/>
              </a:ext>
            </a:extLst>
          </p:cNvPr>
          <p:cNvSpPr>
            <a:spLocks noGrp="1"/>
          </p:cNvSpPr>
          <p:nvPr>
            <p:ph idx="1"/>
          </p:nvPr>
        </p:nvSpPr>
        <p:spPr/>
        <p:txBody>
          <a:bodyPr/>
          <a:lstStyle/>
          <a:p>
            <a:r>
              <a:rPr lang="en-US" sz="2400" dirty="0"/>
              <a:t>Enabling change</a:t>
            </a:r>
          </a:p>
          <a:p>
            <a:endParaRPr lang="en-US" sz="2400" dirty="0"/>
          </a:p>
          <a:p>
            <a:r>
              <a:rPr lang="en-US" sz="2400" dirty="0"/>
              <a:t>Business change</a:t>
            </a:r>
          </a:p>
        </p:txBody>
      </p:sp>
      <p:sp>
        <p:nvSpPr>
          <p:cNvPr id="2" name="Title 1">
            <a:extLst>
              <a:ext uri="{FF2B5EF4-FFF2-40B4-BE49-F238E27FC236}">
                <a16:creationId xmlns:a16="http://schemas.microsoft.com/office/drawing/2014/main" id="{B5C24312-DAFA-4CF5-B984-B250DBB38B47}"/>
              </a:ext>
            </a:extLst>
          </p:cNvPr>
          <p:cNvSpPr>
            <a:spLocks noGrp="1"/>
          </p:cNvSpPr>
          <p:nvPr>
            <p:ph type="title"/>
          </p:nvPr>
        </p:nvSpPr>
        <p:spPr/>
        <p:txBody>
          <a:bodyPr/>
          <a:lstStyle/>
          <a:p>
            <a:r>
              <a:rPr lang="en-US" dirty="0"/>
              <a:t>Benefits and change management</a:t>
            </a:r>
          </a:p>
        </p:txBody>
      </p:sp>
      <p:sp>
        <p:nvSpPr>
          <p:cNvPr id="6" name="Text Placeholder 5">
            <a:extLst>
              <a:ext uri="{FF2B5EF4-FFF2-40B4-BE49-F238E27FC236}">
                <a16:creationId xmlns:a16="http://schemas.microsoft.com/office/drawing/2014/main" id="{66BFEF46-2F43-746E-4DFD-299D7DBCDAC0}"/>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367336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4999DB-614B-FD68-453B-9C29A881CA06}"/>
              </a:ext>
            </a:extLst>
          </p:cNvPr>
          <p:cNvSpPr>
            <a:spLocks noGrp="1"/>
          </p:cNvSpPr>
          <p:nvPr>
            <p:ph type="title"/>
          </p:nvPr>
        </p:nvSpPr>
        <p:spPr/>
        <p:txBody>
          <a:bodyPr/>
          <a:lstStyle/>
          <a:p>
            <a:r>
              <a:rPr lang="en-US" dirty="0"/>
              <a:t>Success Dimensions</a:t>
            </a:r>
          </a:p>
        </p:txBody>
      </p:sp>
      <p:sp>
        <p:nvSpPr>
          <p:cNvPr id="6" name="Text Placeholder 5">
            <a:extLst>
              <a:ext uri="{FF2B5EF4-FFF2-40B4-BE49-F238E27FC236}">
                <a16:creationId xmlns:a16="http://schemas.microsoft.com/office/drawing/2014/main" id="{E0F470B3-4154-9DE8-EC97-54AE96593DC7}"/>
              </a:ext>
            </a:extLst>
          </p:cNvPr>
          <p:cNvSpPr>
            <a:spLocks noGrp="1"/>
          </p:cNvSpPr>
          <p:nvPr>
            <p:ph type="body" sz="quarter" idx="10"/>
          </p:nvPr>
        </p:nvSpPr>
        <p:spPr/>
        <p:txBody>
          <a:bodyPr/>
          <a:lstStyle/>
          <a:p>
            <a:endParaRPr lang="en-US" dirty="0"/>
          </a:p>
        </p:txBody>
      </p:sp>
      <p:pic>
        <p:nvPicPr>
          <p:cNvPr id="7" name="Picture 6" descr="A screenshot of a computer&#10;&#10;Description automatically generated with medium confidence">
            <a:extLst>
              <a:ext uri="{FF2B5EF4-FFF2-40B4-BE49-F238E27FC236}">
                <a16:creationId xmlns:a16="http://schemas.microsoft.com/office/drawing/2014/main" id="{45611911-71B7-2C64-D417-6B6F9A0A2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030" y="1150384"/>
            <a:ext cx="10477939" cy="4557232"/>
          </a:xfrm>
          <a:prstGeom prst="rect">
            <a:avLst/>
          </a:prstGeom>
        </p:spPr>
      </p:pic>
    </p:spTree>
    <p:extLst>
      <p:ext uri="{BB962C8B-B14F-4D97-AF65-F5344CB8AC3E}">
        <p14:creationId xmlns:p14="http://schemas.microsoft.com/office/powerpoint/2010/main" val="874831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p:nvPr/>
        </p:nvPicPr>
        <p:blipFill rotWithShape="1">
          <a:blip r:embed="rId2">
            <a:extLst>
              <a:ext uri="{28A0092B-C50C-407E-A947-70E740481C1C}">
                <a14:useLocalDpi xmlns:a14="http://schemas.microsoft.com/office/drawing/2010/main" val="0"/>
              </a:ext>
            </a:extLst>
          </a:blip>
          <a:srcRect b="10359"/>
          <a:stretch/>
        </p:blipFill>
        <p:spPr bwMode="auto">
          <a:xfrm>
            <a:off x="-3047" y="10"/>
            <a:ext cx="12191999" cy="6857990"/>
          </a:xfrm>
          <a:prstGeom prst="rect">
            <a:avLst/>
          </a:prstGeom>
          <a:noFill/>
        </p:spPr>
      </p:pic>
      <p:sp>
        <p:nvSpPr>
          <p:cNvPr id="28" name="Rectangle 2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Agile versus Traditional</a:t>
            </a:r>
          </a:p>
        </p:txBody>
      </p:sp>
    </p:spTree>
    <p:extLst>
      <p:ext uri="{BB962C8B-B14F-4D97-AF65-F5344CB8AC3E}">
        <p14:creationId xmlns:p14="http://schemas.microsoft.com/office/powerpoint/2010/main" val="4101107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Writing: Top Tips to Cut the Clutter">
            <a:extLst>
              <a:ext uri="{FF2B5EF4-FFF2-40B4-BE49-F238E27FC236}">
                <a16:creationId xmlns:a16="http://schemas.microsoft.com/office/drawing/2014/main" id="{344E4D5D-06A2-2235-2D67-021E69675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140" b="1186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132"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6" name="TextBox 5">
            <a:extLst>
              <a:ext uri="{FF2B5EF4-FFF2-40B4-BE49-F238E27FC236}">
                <a16:creationId xmlns:a16="http://schemas.microsoft.com/office/drawing/2014/main" id="{83CA802D-B8FC-1A53-5828-566214425CEF}"/>
              </a:ext>
            </a:extLst>
          </p:cNvPr>
          <p:cNvSpPr txBox="1"/>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a:latin typeface="+mj-lt"/>
                <a:ea typeface="+mj-ea"/>
                <a:cs typeface="+mj-cs"/>
              </a:rPr>
              <a:t>What are the causes for this mess?</a:t>
            </a:r>
          </a:p>
        </p:txBody>
      </p:sp>
      <p:cxnSp>
        <p:nvCxnSpPr>
          <p:cNvPr id="5134" name="Straight Connector 5133">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4538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E2812-E89F-251D-78FB-08002A626A25}"/>
              </a:ext>
            </a:extLst>
          </p:cNvPr>
          <p:cNvSpPr>
            <a:spLocks noGrp="1"/>
          </p:cNvSpPr>
          <p:nvPr>
            <p:ph type="title"/>
          </p:nvPr>
        </p:nvSpPr>
        <p:spPr/>
        <p:txBody>
          <a:bodyPr/>
          <a:lstStyle/>
          <a:p>
            <a:r>
              <a:rPr lang="en-US" dirty="0"/>
              <a:t>Who’s who in the zoo?</a:t>
            </a:r>
          </a:p>
        </p:txBody>
      </p:sp>
      <p:sp>
        <p:nvSpPr>
          <p:cNvPr id="3" name="Text Placeholder 2">
            <a:extLst>
              <a:ext uri="{FF2B5EF4-FFF2-40B4-BE49-F238E27FC236}">
                <a16:creationId xmlns:a16="http://schemas.microsoft.com/office/drawing/2014/main" id="{B811EAF6-015D-2A4E-100E-B2A969CBC5EF}"/>
              </a:ext>
            </a:extLst>
          </p:cNvPr>
          <p:cNvSpPr>
            <a:spLocks noGrp="1"/>
          </p:cNvSpPr>
          <p:nvPr>
            <p:ph type="body" sz="quarter" idx="10"/>
          </p:nvPr>
        </p:nvSpPr>
        <p:spPr/>
        <p:txBody>
          <a:bodyPr/>
          <a:lstStyle/>
          <a:p>
            <a:endParaRPr lang="en-US"/>
          </a:p>
        </p:txBody>
      </p:sp>
      <p:pic>
        <p:nvPicPr>
          <p:cNvPr id="5" name="Picture 4" descr="Graphical user interface, application&#10;&#10;Description automatically generated">
            <a:extLst>
              <a:ext uri="{FF2B5EF4-FFF2-40B4-BE49-F238E27FC236}">
                <a16:creationId xmlns:a16="http://schemas.microsoft.com/office/drawing/2014/main" id="{50369024-BFAF-A13A-E661-BDD9306EB665}"/>
              </a:ext>
            </a:extLst>
          </p:cNvPr>
          <p:cNvPicPr>
            <a:picLocks noChangeAspect="1"/>
          </p:cNvPicPr>
          <p:nvPr/>
        </p:nvPicPr>
        <p:blipFill>
          <a:blip r:embed="rId3"/>
          <a:stretch>
            <a:fillRect/>
          </a:stretch>
        </p:blipFill>
        <p:spPr>
          <a:xfrm>
            <a:off x="358589" y="915750"/>
            <a:ext cx="8765450" cy="4581939"/>
          </a:xfrm>
          <a:prstGeom prst="rect">
            <a:avLst/>
          </a:prstGeom>
        </p:spPr>
      </p:pic>
      <p:sp>
        <p:nvSpPr>
          <p:cNvPr id="7" name="TextBox 6">
            <a:extLst>
              <a:ext uri="{FF2B5EF4-FFF2-40B4-BE49-F238E27FC236}">
                <a16:creationId xmlns:a16="http://schemas.microsoft.com/office/drawing/2014/main" id="{E9CBF638-D8C9-7CCF-7815-C9E3ABC40EA8}"/>
              </a:ext>
            </a:extLst>
          </p:cNvPr>
          <p:cNvSpPr txBox="1"/>
          <p:nvPr/>
        </p:nvSpPr>
        <p:spPr>
          <a:xfrm>
            <a:off x="6160122" y="5497689"/>
            <a:ext cx="2963917" cy="246221"/>
          </a:xfrm>
          <a:prstGeom prst="rect">
            <a:avLst/>
          </a:prstGeom>
          <a:noFill/>
        </p:spPr>
        <p:txBody>
          <a:bodyPr wrap="square">
            <a:spAutoFit/>
          </a:bodyPr>
          <a:lstStyle/>
          <a:p>
            <a:pPr algn="r"/>
            <a:r>
              <a:rPr lang="en-ZA" sz="1000" dirty="0" err="1">
                <a:solidFill>
                  <a:srgbClr val="000000"/>
                </a:solidFill>
                <a:effectLst/>
                <a:latin typeface="Helvetica" pitchFamily="2" charset="0"/>
              </a:rPr>
              <a:t>Zwikael</a:t>
            </a:r>
            <a:r>
              <a:rPr lang="en-ZA" sz="1000" dirty="0">
                <a:solidFill>
                  <a:srgbClr val="000000"/>
                </a:solidFill>
                <a:effectLst/>
                <a:latin typeface="Helvetica" pitchFamily="2" charset="0"/>
              </a:rPr>
              <a:t>, O., Meredith, J. R., &amp; </a:t>
            </a:r>
            <a:r>
              <a:rPr lang="en-ZA" sz="1000" dirty="0" err="1">
                <a:solidFill>
                  <a:srgbClr val="000000"/>
                </a:solidFill>
                <a:effectLst/>
                <a:latin typeface="Helvetica" pitchFamily="2" charset="0"/>
              </a:rPr>
              <a:t>Smyrk</a:t>
            </a:r>
            <a:r>
              <a:rPr lang="en-ZA" sz="1000" dirty="0">
                <a:solidFill>
                  <a:srgbClr val="000000"/>
                </a:solidFill>
                <a:effectLst/>
                <a:latin typeface="Helvetica" pitchFamily="2" charset="0"/>
              </a:rPr>
              <a:t>, J. (2019)</a:t>
            </a:r>
          </a:p>
        </p:txBody>
      </p:sp>
    </p:spTree>
    <p:extLst>
      <p:ext uri="{BB962C8B-B14F-4D97-AF65-F5344CB8AC3E}">
        <p14:creationId xmlns:p14="http://schemas.microsoft.com/office/powerpoint/2010/main" val="2431083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2E6C09C-B3C8-D2C9-2E73-A937273C5149}"/>
              </a:ext>
            </a:extLst>
          </p:cNvPr>
          <p:cNvSpPr>
            <a:spLocks noGrp="1"/>
          </p:cNvSpPr>
          <p:nvPr>
            <p:ph type="title"/>
          </p:nvPr>
        </p:nvSpPr>
        <p:spPr>
          <a:xfrm>
            <a:off x="838200" y="184805"/>
            <a:ext cx="10515600" cy="918781"/>
          </a:xfrm>
        </p:spPr>
        <p:txBody>
          <a:bodyPr vert="horz" lIns="91440" tIns="45720" rIns="91440" bIns="45720" rtlCol="0" anchor="ctr">
            <a:normAutofit/>
          </a:bodyPr>
          <a:lstStyle/>
          <a:p>
            <a:r>
              <a:rPr lang="en-US" sz="4400" kern="1200" dirty="0">
                <a:solidFill>
                  <a:schemeClr val="tx1"/>
                </a:solidFill>
                <a:latin typeface="+mj-lt"/>
                <a:ea typeface="+mj-ea"/>
                <a:cs typeface="+mj-cs"/>
              </a:rPr>
              <a:t>Traditional and agile BRM comparison</a:t>
            </a:r>
          </a:p>
        </p:txBody>
      </p:sp>
      <p:graphicFrame>
        <p:nvGraphicFramePr>
          <p:cNvPr id="5" name="Table 4">
            <a:extLst>
              <a:ext uri="{FF2B5EF4-FFF2-40B4-BE49-F238E27FC236}">
                <a16:creationId xmlns:a16="http://schemas.microsoft.com/office/drawing/2014/main" id="{360BA9F5-7BE5-4685-E2CA-FA0A9F3AF1C2}"/>
              </a:ext>
            </a:extLst>
          </p:cNvPr>
          <p:cNvGraphicFramePr>
            <a:graphicFrameLocks noGrp="1"/>
          </p:cNvGraphicFramePr>
          <p:nvPr>
            <p:extLst>
              <p:ext uri="{D42A27DB-BD31-4B8C-83A1-F6EECF244321}">
                <p14:modId xmlns:p14="http://schemas.microsoft.com/office/powerpoint/2010/main" val="543228274"/>
              </p:ext>
            </p:extLst>
          </p:nvPr>
        </p:nvGraphicFramePr>
        <p:xfrm>
          <a:off x="178676" y="1103585"/>
          <a:ext cx="11834648" cy="5597132"/>
        </p:xfrm>
        <a:graphic>
          <a:graphicData uri="http://schemas.openxmlformats.org/drawingml/2006/table">
            <a:tbl>
              <a:tblPr firstRow="1" firstCol="1" bandRow="1">
                <a:tableStyleId>{5C22544A-7EE6-4342-B048-85BDC9FD1C3A}</a:tableStyleId>
              </a:tblPr>
              <a:tblGrid>
                <a:gridCol w="3910949">
                  <a:extLst>
                    <a:ext uri="{9D8B030D-6E8A-4147-A177-3AD203B41FA5}">
                      <a16:colId xmlns:a16="http://schemas.microsoft.com/office/drawing/2014/main" val="3170859060"/>
                    </a:ext>
                  </a:extLst>
                </a:gridCol>
                <a:gridCol w="3964437">
                  <a:extLst>
                    <a:ext uri="{9D8B030D-6E8A-4147-A177-3AD203B41FA5}">
                      <a16:colId xmlns:a16="http://schemas.microsoft.com/office/drawing/2014/main" val="1520631646"/>
                    </a:ext>
                  </a:extLst>
                </a:gridCol>
                <a:gridCol w="3959262">
                  <a:extLst>
                    <a:ext uri="{9D8B030D-6E8A-4147-A177-3AD203B41FA5}">
                      <a16:colId xmlns:a16="http://schemas.microsoft.com/office/drawing/2014/main" val="881496071"/>
                    </a:ext>
                  </a:extLst>
                </a:gridCol>
              </a:tblGrid>
              <a:tr h="393432">
                <a:tc>
                  <a:txBody>
                    <a:bodyPr/>
                    <a:lstStyle/>
                    <a:p>
                      <a:r>
                        <a:rPr lang="en-GB" sz="1200">
                          <a:effectLst/>
                        </a:rPr>
                        <a:t>BRM activities  (Holgeid and Jørgensen, 2020; Fernandes and O’Sullivan, 2021)</a:t>
                      </a:r>
                      <a:endParaRPr lang="en-ZA" sz="1200">
                        <a:effectLst/>
                        <a:latin typeface="Times New Roman" panose="02020603050405020304" pitchFamily="18" charset="0"/>
                        <a:ea typeface="Times New Roman" panose="02020603050405020304" pitchFamily="18" charset="0"/>
                      </a:endParaRPr>
                    </a:p>
                  </a:txBody>
                  <a:tcPr marL="3381" marR="3381" marT="0" marB="0" anchor="ctr"/>
                </a:tc>
                <a:tc>
                  <a:txBody>
                    <a:bodyPr/>
                    <a:lstStyle/>
                    <a:p>
                      <a:r>
                        <a:rPr lang="en-GB" sz="1200">
                          <a:effectLst/>
                        </a:rPr>
                        <a:t>Traditional BRM</a:t>
                      </a:r>
                      <a:endParaRPr lang="en-ZA" sz="1200">
                        <a:effectLst/>
                        <a:latin typeface="Times New Roman" panose="02020603050405020304" pitchFamily="18" charset="0"/>
                        <a:ea typeface="Times New Roman" panose="02020603050405020304" pitchFamily="18" charset="0"/>
                      </a:endParaRPr>
                    </a:p>
                  </a:txBody>
                  <a:tcPr marL="3381" marR="3381" marT="0" marB="0" anchor="ctr"/>
                </a:tc>
                <a:tc>
                  <a:txBody>
                    <a:bodyPr/>
                    <a:lstStyle/>
                    <a:p>
                      <a:r>
                        <a:rPr lang="en-GB" sz="1200">
                          <a:effectLst/>
                        </a:rPr>
                        <a:t>Agile BRM</a:t>
                      </a:r>
                      <a:endParaRPr lang="en-ZA" sz="1200">
                        <a:effectLst/>
                        <a:latin typeface="Times New Roman" panose="02020603050405020304" pitchFamily="18" charset="0"/>
                        <a:ea typeface="Times New Roman" panose="02020603050405020304" pitchFamily="18" charset="0"/>
                      </a:endParaRPr>
                    </a:p>
                  </a:txBody>
                  <a:tcPr marL="3381" marR="3381" marT="0" marB="0" anchor="ctr"/>
                </a:tc>
                <a:extLst>
                  <a:ext uri="{0D108BD9-81ED-4DB2-BD59-A6C34878D82A}">
                    <a16:rowId xmlns:a16="http://schemas.microsoft.com/office/drawing/2014/main" val="1963133950"/>
                  </a:ext>
                </a:extLst>
              </a:tr>
              <a:tr h="1241743">
                <a:tc>
                  <a:txBody>
                    <a:bodyPr/>
                    <a:lstStyle/>
                    <a:p>
                      <a:pPr marL="342900" lvl="0" indent="-342900">
                        <a:lnSpc>
                          <a:spcPct val="115000"/>
                        </a:lnSpc>
                        <a:buFont typeface="+mj-lt"/>
                        <a:buAutoNum type="arabicPeriod"/>
                      </a:pPr>
                      <a:r>
                        <a:rPr lang="en-GB" sz="1200" dirty="0">
                          <a:effectLst/>
                        </a:rPr>
                        <a:t>Identifying and structuring benefits (Focus on benefit activities and outcomes should be defined in terms of benefits to be realised versus functionality of technology)</a:t>
                      </a:r>
                      <a:endParaRPr lang="en-Z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81" marR="3381" marT="0" marB="0"/>
                </a:tc>
                <a:tc>
                  <a:txBody>
                    <a:bodyPr/>
                    <a:lstStyle/>
                    <a:p>
                      <a:pPr marL="342900" lvl="0" indent="-342900">
                        <a:lnSpc>
                          <a:spcPct val="115000"/>
                        </a:lnSpc>
                        <a:spcAft>
                          <a:spcPts val="1000"/>
                        </a:spcAft>
                        <a:buFont typeface="Symbol" pitchFamily="2" charset="2"/>
                        <a:buChar char=""/>
                      </a:pPr>
                      <a:r>
                        <a:rPr lang="en-GB" sz="1200" dirty="0">
                          <a:effectLst/>
                        </a:rPr>
                        <a:t>The </a:t>
                      </a:r>
                      <a:r>
                        <a:rPr lang="en-GB" sz="1200" b="1" dirty="0">
                          <a:solidFill>
                            <a:srgbClr val="D95900"/>
                          </a:solidFill>
                          <a:effectLst/>
                        </a:rPr>
                        <a:t>business case </a:t>
                      </a:r>
                      <a:r>
                        <a:rPr lang="en-GB" sz="1200" dirty="0">
                          <a:effectLst/>
                        </a:rPr>
                        <a:t>defines the benefits and how they will be measured (</a:t>
                      </a:r>
                      <a:r>
                        <a:rPr lang="en-GB" sz="1200" dirty="0" err="1">
                          <a:effectLst/>
                        </a:rPr>
                        <a:t>Badewi</a:t>
                      </a:r>
                      <a:r>
                        <a:rPr lang="en-GB" sz="1200" dirty="0">
                          <a:effectLst/>
                        </a:rPr>
                        <a:t>, 2016).</a:t>
                      </a:r>
                      <a:endParaRPr lang="en-ZA" sz="1200" dirty="0">
                        <a:effectLst/>
                      </a:endParaRPr>
                    </a:p>
                    <a:p>
                      <a:pPr marL="226695" indent="-226695"/>
                      <a:r>
                        <a:rPr lang="en-GB" sz="1200" dirty="0">
                          <a:effectLst/>
                        </a:rPr>
                        <a:t> </a:t>
                      </a:r>
                      <a:endParaRPr lang="en-ZA" sz="1200" dirty="0">
                        <a:effectLst/>
                      </a:endParaRPr>
                    </a:p>
                    <a:p>
                      <a:pPr marL="226695" indent="-226695"/>
                      <a:r>
                        <a:rPr lang="en-GB" sz="1200" dirty="0">
                          <a:effectLst/>
                        </a:rPr>
                        <a:t> </a:t>
                      </a:r>
                      <a:endParaRPr lang="en-ZA" sz="1200" dirty="0">
                        <a:effectLst/>
                        <a:latin typeface="Times New Roman" panose="02020603050405020304" pitchFamily="18" charset="0"/>
                        <a:ea typeface="Times New Roman" panose="02020603050405020304" pitchFamily="18" charset="0"/>
                      </a:endParaRPr>
                    </a:p>
                  </a:txBody>
                  <a:tcPr marL="3381" marR="3381" marT="0" marB="0"/>
                </a:tc>
                <a:tc>
                  <a:txBody>
                    <a:bodyPr/>
                    <a:lstStyle/>
                    <a:p>
                      <a:pPr marL="342900" lvl="0" indent="-342900">
                        <a:lnSpc>
                          <a:spcPct val="115000"/>
                        </a:lnSpc>
                        <a:buFont typeface="Symbol" pitchFamily="2" charset="2"/>
                        <a:buChar char=""/>
                      </a:pPr>
                      <a:r>
                        <a:rPr lang="en-GB" sz="1200" dirty="0">
                          <a:effectLst/>
                        </a:rPr>
                        <a:t>Pre-investment appraisal to be done before start of project (</a:t>
                      </a:r>
                      <a:r>
                        <a:rPr lang="en-GB" sz="1200" dirty="0" err="1">
                          <a:effectLst/>
                        </a:rPr>
                        <a:t>Holgeid</a:t>
                      </a:r>
                      <a:r>
                        <a:rPr lang="en-GB" sz="1200" dirty="0">
                          <a:effectLst/>
                        </a:rPr>
                        <a:t> et al., 2021).</a:t>
                      </a:r>
                      <a:endParaRPr lang="en-ZA" sz="1200" dirty="0">
                        <a:effectLst/>
                      </a:endParaRPr>
                    </a:p>
                    <a:p>
                      <a:pPr marL="342900" lvl="0" indent="-342900">
                        <a:lnSpc>
                          <a:spcPct val="115000"/>
                        </a:lnSpc>
                        <a:buFont typeface="Symbol" pitchFamily="2" charset="2"/>
                        <a:buChar char=""/>
                      </a:pPr>
                      <a:r>
                        <a:rPr lang="en-GB" sz="1200" dirty="0">
                          <a:effectLst/>
                        </a:rPr>
                        <a:t>Re-estimation of benefits and identification of benefits after completion (</a:t>
                      </a:r>
                      <a:r>
                        <a:rPr lang="en-GB" sz="1200" dirty="0" err="1">
                          <a:effectLst/>
                        </a:rPr>
                        <a:t>Holgeid</a:t>
                      </a:r>
                      <a:r>
                        <a:rPr lang="en-GB" sz="1200" dirty="0">
                          <a:effectLst/>
                        </a:rPr>
                        <a:t> and </a:t>
                      </a:r>
                      <a:r>
                        <a:rPr lang="en-GB" sz="1200" dirty="0" err="1">
                          <a:effectLst/>
                        </a:rPr>
                        <a:t>Jørgensen</a:t>
                      </a:r>
                      <a:r>
                        <a:rPr lang="en-GB" sz="1200" dirty="0">
                          <a:effectLst/>
                        </a:rPr>
                        <a:t>, 2020).</a:t>
                      </a:r>
                      <a:endParaRPr lang="en-ZA" sz="1200" dirty="0">
                        <a:effectLst/>
                      </a:endParaRPr>
                    </a:p>
                    <a:p>
                      <a:pPr marL="342900" lvl="0" indent="-342900">
                        <a:lnSpc>
                          <a:spcPct val="115000"/>
                        </a:lnSpc>
                        <a:spcAft>
                          <a:spcPts val="1000"/>
                        </a:spcAft>
                        <a:buFont typeface="Symbol" pitchFamily="2" charset="2"/>
                        <a:buChar char=""/>
                      </a:pPr>
                      <a:r>
                        <a:rPr lang="en-GB" sz="1200" b="1" kern="1200" dirty="0">
                          <a:solidFill>
                            <a:srgbClr val="D95900"/>
                          </a:solidFill>
                          <a:effectLst/>
                          <a:latin typeface="+mn-lt"/>
                          <a:ea typeface="+mn-ea"/>
                          <a:cs typeface="+mn-cs"/>
                        </a:rPr>
                        <a:t>Value streams </a:t>
                      </a:r>
                      <a:r>
                        <a:rPr lang="en-GB" sz="1200" dirty="0">
                          <a:effectLst/>
                        </a:rPr>
                        <a:t>level introduced by scaling agile (Ebert and </a:t>
                      </a:r>
                      <a:r>
                        <a:rPr lang="en-GB" sz="1200" dirty="0" err="1">
                          <a:effectLst/>
                        </a:rPr>
                        <a:t>Paasivaara</a:t>
                      </a:r>
                      <a:r>
                        <a:rPr lang="en-GB" sz="1200" dirty="0">
                          <a:effectLst/>
                        </a:rPr>
                        <a:t>, 2017).</a:t>
                      </a:r>
                      <a:endParaRPr lang="en-Z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81" marR="3381" marT="0" marB="0"/>
                </a:tc>
                <a:extLst>
                  <a:ext uri="{0D108BD9-81ED-4DB2-BD59-A6C34878D82A}">
                    <a16:rowId xmlns:a16="http://schemas.microsoft.com/office/drawing/2014/main" val="2460466732"/>
                  </a:ext>
                </a:extLst>
              </a:tr>
              <a:tr h="1660155">
                <a:tc>
                  <a:txBody>
                    <a:bodyPr/>
                    <a:lstStyle/>
                    <a:p>
                      <a:pPr marL="342900" lvl="0" indent="-342900">
                        <a:lnSpc>
                          <a:spcPct val="115000"/>
                        </a:lnSpc>
                        <a:spcAft>
                          <a:spcPts val="1000"/>
                        </a:spcAft>
                        <a:buFont typeface="+mj-lt"/>
                        <a:buAutoNum type="arabicPeriod" startAt="2"/>
                      </a:pPr>
                      <a:r>
                        <a:rPr lang="en-GB" sz="1200" dirty="0">
                          <a:effectLst/>
                        </a:rPr>
                        <a:t>Planning benefits realisation (Activities need to realise benefits, including potential organisational and process changes)</a:t>
                      </a:r>
                      <a:endParaRPr lang="en-ZA" sz="1200" dirty="0">
                        <a:effectLst/>
                      </a:endParaRPr>
                    </a:p>
                    <a:p>
                      <a:r>
                        <a:rPr lang="en-GB" sz="1200" dirty="0">
                          <a:effectLst/>
                        </a:rPr>
                        <a:t> </a:t>
                      </a:r>
                      <a:endParaRPr lang="en-ZA" sz="1200" dirty="0">
                        <a:effectLst/>
                      </a:endParaRPr>
                    </a:p>
                    <a:p>
                      <a:r>
                        <a:rPr lang="en-GB" sz="1200" dirty="0">
                          <a:effectLst/>
                        </a:rPr>
                        <a:t> </a:t>
                      </a:r>
                      <a:endParaRPr lang="en-ZA" sz="1200" dirty="0">
                        <a:effectLst/>
                        <a:latin typeface="Times New Roman" panose="02020603050405020304" pitchFamily="18" charset="0"/>
                        <a:ea typeface="Times New Roman" panose="02020603050405020304" pitchFamily="18" charset="0"/>
                      </a:endParaRPr>
                    </a:p>
                  </a:txBody>
                  <a:tcPr marL="3381" marR="3381" marT="0" marB="0"/>
                </a:tc>
                <a:tc>
                  <a:txBody>
                    <a:bodyPr/>
                    <a:lstStyle/>
                    <a:p>
                      <a:pPr marL="342900" lvl="0" indent="-342900">
                        <a:lnSpc>
                          <a:spcPct val="115000"/>
                        </a:lnSpc>
                        <a:spcAft>
                          <a:spcPts val="1000"/>
                        </a:spcAft>
                        <a:buFont typeface="Symbol" pitchFamily="2" charset="2"/>
                        <a:buChar char=""/>
                      </a:pPr>
                      <a:r>
                        <a:rPr lang="en-GB" sz="1200">
                          <a:effectLst/>
                        </a:rPr>
                        <a:t>Benefits identification, planning and implementation before, during and after project (Cha et al., 2018).</a:t>
                      </a:r>
                      <a:endParaRPr lang="en-ZA" sz="1200">
                        <a:effectLst/>
                      </a:endParaRPr>
                    </a:p>
                    <a:p>
                      <a:pPr marL="342900" lvl="0" indent="-342900">
                        <a:buFont typeface="Symbol" pitchFamily="2" charset="2"/>
                        <a:buChar char=""/>
                      </a:pPr>
                      <a:r>
                        <a:rPr lang="en-GB" sz="1200">
                          <a:effectLst/>
                        </a:rPr>
                        <a:t>Prioritisation of IT projects is done as a once-off exercise (Einhorn et al., 2019).</a:t>
                      </a:r>
                      <a:endParaRPr lang="en-ZA" sz="1200">
                        <a:effectLst/>
                        <a:latin typeface="Times New Roman" panose="02020603050405020304" pitchFamily="18" charset="0"/>
                        <a:ea typeface="Times New Roman" panose="02020603050405020304" pitchFamily="18" charset="0"/>
                      </a:endParaRPr>
                    </a:p>
                  </a:txBody>
                  <a:tcPr marL="3381" marR="3381" marT="0" marB="0"/>
                </a:tc>
                <a:tc>
                  <a:txBody>
                    <a:bodyPr/>
                    <a:lstStyle/>
                    <a:p>
                      <a:pPr marL="342900" lvl="0" indent="-342900">
                        <a:lnSpc>
                          <a:spcPct val="115000"/>
                        </a:lnSpc>
                        <a:buFont typeface="Symbol" pitchFamily="2" charset="2"/>
                        <a:buChar char=""/>
                      </a:pPr>
                      <a:r>
                        <a:rPr lang="en-GB" sz="1200" dirty="0">
                          <a:effectLst/>
                        </a:rPr>
                        <a:t>Benefits identification, planning and implementation are done during a </a:t>
                      </a:r>
                      <a:r>
                        <a:rPr lang="en-GB" sz="1200" b="1" kern="1200" dirty="0">
                          <a:solidFill>
                            <a:srgbClr val="D95900"/>
                          </a:solidFill>
                          <a:effectLst/>
                          <a:latin typeface="+mn-lt"/>
                          <a:ea typeface="+mn-ea"/>
                          <a:cs typeface="+mn-cs"/>
                        </a:rPr>
                        <a:t>PI planning </a:t>
                      </a:r>
                      <a:r>
                        <a:rPr lang="en-GB" sz="1200" dirty="0">
                          <a:effectLst/>
                        </a:rPr>
                        <a:t>session of delivery cycles (Petit and Marnewick, 2021b).</a:t>
                      </a:r>
                      <a:endParaRPr lang="en-ZA" sz="1200" dirty="0">
                        <a:effectLst/>
                      </a:endParaRPr>
                    </a:p>
                    <a:p>
                      <a:pPr marL="342900" lvl="0" indent="-342900">
                        <a:lnSpc>
                          <a:spcPct val="115000"/>
                        </a:lnSpc>
                        <a:buFont typeface="Symbol" pitchFamily="2" charset="2"/>
                        <a:buChar char=""/>
                      </a:pPr>
                      <a:r>
                        <a:rPr lang="en-GB" sz="1200" dirty="0">
                          <a:effectLst/>
                        </a:rPr>
                        <a:t>Prioritisation of IT projects is done at multiple PI planning sessions based on the intended value which enables replanning (Neve, Godbole and Neve, 2017). </a:t>
                      </a:r>
                      <a:endParaRPr lang="en-ZA" sz="1200" dirty="0">
                        <a:effectLst/>
                      </a:endParaRPr>
                    </a:p>
                    <a:p>
                      <a:pPr marL="342900" lvl="0" indent="-342900">
                        <a:lnSpc>
                          <a:spcPct val="115000"/>
                        </a:lnSpc>
                        <a:spcAft>
                          <a:spcPts val="1000"/>
                        </a:spcAft>
                        <a:buFont typeface="Symbol" pitchFamily="2" charset="2"/>
                        <a:buChar char=""/>
                      </a:pPr>
                      <a:r>
                        <a:rPr lang="en-GB" sz="1200" dirty="0">
                          <a:effectLst/>
                        </a:rPr>
                        <a:t>This is a continuous process throughout the project life cycle.</a:t>
                      </a:r>
                      <a:endParaRPr lang="en-Z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81" marR="3381" marT="0" marB="0"/>
                </a:tc>
                <a:extLst>
                  <a:ext uri="{0D108BD9-81ED-4DB2-BD59-A6C34878D82A}">
                    <a16:rowId xmlns:a16="http://schemas.microsoft.com/office/drawing/2014/main" val="164469533"/>
                  </a:ext>
                </a:extLst>
              </a:tr>
              <a:tr h="1660155">
                <a:tc>
                  <a:txBody>
                    <a:bodyPr/>
                    <a:lstStyle/>
                    <a:p>
                      <a:pPr marL="342900" lvl="0" indent="-342900">
                        <a:lnSpc>
                          <a:spcPct val="115000"/>
                        </a:lnSpc>
                        <a:spcAft>
                          <a:spcPts val="1000"/>
                        </a:spcAft>
                        <a:buFont typeface="+mj-lt"/>
                        <a:buAutoNum type="arabicPeriod" startAt="3"/>
                      </a:pPr>
                      <a:r>
                        <a:rPr lang="en-GB" sz="1200" dirty="0">
                          <a:effectLst/>
                        </a:rPr>
                        <a:t>Execution of benefits realisation plan (Implementation of benefits plan which is integrated with the project management plan. Benefits management goes together with change management)</a:t>
                      </a:r>
                      <a:endParaRPr lang="en-ZA" sz="1200" dirty="0">
                        <a:effectLst/>
                      </a:endParaRPr>
                    </a:p>
                    <a:p>
                      <a:r>
                        <a:rPr lang="en-GB" sz="1200" dirty="0">
                          <a:effectLst/>
                        </a:rPr>
                        <a:t> </a:t>
                      </a:r>
                      <a:endParaRPr lang="en-ZA" sz="1200" dirty="0">
                        <a:effectLst/>
                        <a:latin typeface="Times New Roman" panose="02020603050405020304" pitchFamily="18" charset="0"/>
                        <a:ea typeface="Times New Roman" panose="02020603050405020304" pitchFamily="18" charset="0"/>
                      </a:endParaRPr>
                    </a:p>
                  </a:txBody>
                  <a:tcPr marL="3381" marR="3381" marT="0" marB="0"/>
                </a:tc>
                <a:tc>
                  <a:txBody>
                    <a:bodyPr/>
                    <a:lstStyle/>
                    <a:p>
                      <a:pPr marL="342900" lvl="0" indent="-342900">
                        <a:lnSpc>
                          <a:spcPct val="115000"/>
                        </a:lnSpc>
                        <a:buFont typeface="Symbol" pitchFamily="2" charset="2"/>
                        <a:buChar char=""/>
                      </a:pPr>
                      <a:r>
                        <a:rPr lang="en-GB" sz="1200" dirty="0">
                          <a:effectLst/>
                        </a:rPr>
                        <a:t>Benefits realisation and operationalisation normally take place </a:t>
                      </a:r>
                      <a:r>
                        <a:rPr lang="en-GB" sz="1200" b="1" kern="1200" dirty="0">
                          <a:solidFill>
                            <a:srgbClr val="D95900"/>
                          </a:solidFill>
                          <a:effectLst/>
                          <a:latin typeface="+mn-lt"/>
                          <a:ea typeface="+mn-ea"/>
                          <a:cs typeface="+mn-cs"/>
                        </a:rPr>
                        <a:t>after the project life cycle </a:t>
                      </a:r>
                      <a:r>
                        <a:rPr lang="en-GB" sz="1200" dirty="0">
                          <a:effectLst/>
                        </a:rPr>
                        <a:t>(Cha et al., 2018).</a:t>
                      </a:r>
                      <a:endParaRPr lang="en-ZA" sz="1200" dirty="0">
                        <a:effectLst/>
                      </a:endParaRPr>
                    </a:p>
                    <a:p>
                      <a:pPr marL="342900" lvl="0" indent="-342900">
                        <a:lnSpc>
                          <a:spcPct val="115000"/>
                        </a:lnSpc>
                        <a:buFont typeface="Symbol" pitchFamily="2" charset="2"/>
                        <a:buChar char=""/>
                      </a:pPr>
                      <a:r>
                        <a:rPr lang="en-GB" sz="1200" dirty="0">
                          <a:effectLst/>
                        </a:rPr>
                        <a:t>To leverage the business from new IT functionality, a change management process is facilitated in parallel with project processes. Change management is a separate process, although the project deliverable impacts the change (Doherty, 2014; </a:t>
                      </a:r>
                      <a:r>
                        <a:rPr lang="en-GB" sz="1200" dirty="0" err="1">
                          <a:effectLst/>
                        </a:rPr>
                        <a:t>Badewi</a:t>
                      </a:r>
                      <a:r>
                        <a:rPr lang="en-GB" sz="1200" dirty="0">
                          <a:effectLst/>
                        </a:rPr>
                        <a:t>, 2016).</a:t>
                      </a:r>
                      <a:endParaRPr lang="en-Z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81" marR="3381" marT="0" marB="0"/>
                </a:tc>
                <a:tc>
                  <a:txBody>
                    <a:bodyPr/>
                    <a:lstStyle/>
                    <a:p>
                      <a:pPr marL="342900" lvl="0" indent="-342900">
                        <a:lnSpc>
                          <a:spcPct val="115000"/>
                        </a:lnSpc>
                        <a:buFont typeface="Symbol" pitchFamily="2" charset="2"/>
                        <a:buChar char=""/>
                      </a:pPr>
                      <a:r>
                        <a:rPr lang="en-GB" sz="1200" dirty="0">
                          <a:effectLst/>
                        </a:rPr>
                        <a:t>Change is managed through continuous prioritisations, iterative planning using project vision and backlogs (</a:t>
                      </a:r>
                      <a:r>
                        <a:rPr lang="en-GB" sz="1200" dirty="0" err="1">
                          <a:effectLst/>
                        </a:rPr>
                        <a:t>Lappi</a:t>
                      </a:r>
                      <a:r>
                        <a:rPr lang="en-GB" sz="1200" dirty="0">
                          <a:effectLst/>
                        </a:rPr>
                        <a:t> et al., 2018).  </a:t>
                      </a:r>
                      <a:endParaRPr lang="en-ZA" sz="1200" dirty="0">
                        <a:effectLst/>
                      </a:endParaRPr>
                    </a:p>
                    <a:p>
                      <a:pPr marL="342900" lvl="0" indent="-342900">
                        <a:lnSpc>
                          <a:spcPct val="115000"/>
                        </a:lnSpc>
                        <a:buFont typeface="Symbol" pitchFamily="2" charset="2"/>
                        <a:buChar char=""/>
                      </a:pPr>
                      <a:r>
                        <a:rPr lang="en-GB" sz="1200" b="1" kern="1200" dirty="0">
                          <a:solidFill>
                            <a:srgbClr val="D95900"/>
                          </a:solidFill>
                          <a:effectLst/>
                          <a:latin typeface="+mn-lt"/>
                          <a:ea typeface="+mn-ea"/>
                          <a:cs typeface="+mn-cs"/>
                        </a:rPr>
                        <a:t>Continuous value delivery </a:t>
                      </a:r>
                      <a:r>
                        <a:rPr lang="en-GB" sz="1200" dirty="0">
                          <a:effectLst/>
                        </a:rPr>
                        <a:t>(</a:t>
                      </a:r>
                      <a:r>
                        <a:rPr lang="en-GB" sz="1200" dirty="0" err="1">
                          <a:effectLst/>
                        </a:rPr>
                        <a:t>Holgeid</a:t>
                      </a:r>
                      <a:r>
                        <a:rPr lang="en-GB" sz="1200" dirty="0">
                          <a:effectLst/>
                        </a:rPr>
                        <a:t> and </a:t>
                      </a:r>
                      <a:r>
                        <a:rPr lang="en-GB" sz="1200" dirty="0" err="1">
                          <a:effectLst/>
                        </a:rPr>
                        <a:t>Jørgensen</a:t>
                      </a:r>
                      <a:r>
                        <a:rPr lang="en-GB" sz="1200" dirty="0">
                          <a:effectLst/>
                        </a:rPr>
                        <a:t>, 2020).</a:t>
                      </a:r>
                      <a:endParaRPr lang="en-ZA" sz="1200" dirty="0">
                        <a:effectLst/>
                      </a:endParaRPr>
                    </a:p>
                    <a:p>
                      <a:pPr marL="342900" lvl="0" indent="-342900">
                        <a:lnSpc>
                          <a:spcPct val="115000"/>
                        </a:lnSpc>
                        <a:spcAft>
                          <a:spcPts val="1000"/>
                        </a:spcAft>
                        <a:buFont typeface="Symbol" pitchFamily="2" charset="2"/>
                        <a:buChar char=""/>
                      </a:pPr>
                      <a:r>
                        <a:rPr lang="en-GB" sz="1200" dirty="0">
                          <a:effectLst/>
                        </a:rPr>
                        <a:t>The PI planning sessions are used to continuously evaluate the intended value of a project (Petit and Marnewick, 2021b).</a:t>
                      </a:r>
                      <a:endParaRPr lang="en-Z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81" marR="3381" marT="0" marB="0"/>
                </a:tc>
                <a:extLst>
                  <a:ext uri="{0D108BD9-81ED-4DB2-BD59-A6C34878D82A}">
                    <a16:rowId xmlns:a16="http://schemas.microsoft.com/office/drawing/2014/main" val="3949288991"/>
                  </a:ext>
                </a:extLst>
              </a:tr>
              <a:tr h="614125">
                <a:tc>
                  <a:txBody>
                    <a:bodyPr/>
                    <a:lstStyle/>
                    <a:p>
                      <a:pPr marL="342900" lvl="0" indent="-342900">
                        <a:lnSpc>
                          <a:spcPct val="115000"/>
                        </a:lnSpc>
                        <a:buFont typeface="Courier New" panose="02070309020205020404" pitchFamily="49" charset="0"/>
                        <a:buChar char="o"/>
                      </a:pPr>
                      <a:r>
                        <a:rPr lang="en-GB" sz="1200" dirty="0">
                          <a:effectLst/>
                        </a:rPr>
                        <a:t>Sustainment (Evaluation of benefits delivered and identification of actions to receive missed benefits)</a:t>
                      </a:r>
                      <a:endParaRPr lang="en-Z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81" marR="3381" marT="0" marB="0"/>
                </a:tc>
                <a:tc>
                  <a:txBody>
                    <a:bodyPr/>
                    <a:lstStyle/>
                    <a:p>
                      <a:pPr marL="342900" lvl="0" indent="-342900">
                        <a:lnSpc>
                          <a:spcPct val="115000"/>
                        </a:lnSpc>
                        <a:buFont typeface="Symbol" pitchFamily="2" charset="2"/>
                        <a:buChar char=""/>
                      </a:pPr>
                      <a:r>
                        <a:rPr lang="en-GB" sz="1200" b="1" kern="1200" dirty="0">
                          <a:solidFill>
                            <a:srgbClr val="D95900"/>
                          </a:solidFill>
                          <a:effectLst/>
                          <a:latin typeface="+mn-lt"/>
                          <a:ea typeface="+mn-ea"/>
                          <a:cs typeface="+mn-cs"/>
                        </a:rPr>
                        <a:t>Long-term</a:t>
                      </a:r>
                      <a:r>
                        <a:rPr lang="en-GB" sz="1200" dirty="0">
                          <a:effectLst/>
                        </a:rPr>
                        <a:t> post-project benefits realisation (</a:t>
                      </a:r>
                      <a:r>
                        <a:rPr lang="en-GB" sz="1200" dirty="0" err="1">
                          <a:effectLst/>
                        </a:rPr>
                        <a:t>Lappi</a:t>
                      </a:r>
                      <a:r>
                        <a:rPr lang="en-GB" sz="1200" dirty="0">
                          <a:effectLst/>
                        </a:rPr>
                        <a:t> et al., 2018).</a:t>
                      </a:r>
                      <a:endParaRPr lang="en-Z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81" marR="3381" marT="0" marB="0"/>
                </a:tc>
                <a:tc>
                  <a:txBody>
                    <a:bodyPr/>
                    <a:lstStyle/>
                    <a:p>
                      <a:pPr marL="342900" lvl="0" indent="-342900">
                        <a:lnSpc>
                          <a:spcPct val="115000"/>
                        </a:lnSpc>
                        <a:spcAft>
                          <a:spcPts val="1000"/>
                        </a:spcAft>
                        <a:buFont typeface="Symbol" pitchFamily="2" charset="2"/>
                        <a:buChar char=""/>
                      </a:pPr>
                      <a:r>
                        <a:rPr lang="en-GB" sz="1200" b="1" kern="1200" dirty="0">
                          <a:solidFill>
                            <a:srgbClr val="D95900"/>
                          </a:solidFill>
                          <a:effectLst/>
                          <a:latin typeface="+mn-lt"/>
                          <a:ea typeface="+mn-ea"/>
                          <a:cs typeface="+mn-cs"/>
                        </a:rPr>
                        <a:t>Short-term v</a:t>
                      </a:r>
                      <a:r>
                        <a:rPr lang="en-GB" sz="1200" dirty="0">
                          <a:effectLst/>
                        </a:rPr>
                        <a:t>alue realisation through the utilisation of deliverable from short delivery cycles (</a:t>
                      </a:r>
                      <a:r>
                        <a:rPr lang="en-GB" sz="1200" dirty="0" err="1">
                          <a:effectLst/>
                        </a:rPr>
                        <a:t>Lappi</a:t>
                      </a:r>
                      <a:r>
                        <a:rPr lang="en-GB" sz="1200" dirty="0">
                          <a:effectLst/>
                        </a:rPr>
                        <a:t> et al., 2018).</a:t>
                      </a:r>
                      <a:endParaRPr lang="en-Z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81" marR="3381" marT="0" marB="0"/>
                </a:tc>
                <a:extLst>
                  <a:ext uri="{0D108BD9-81ED-4DB2-BD59-A6C34878D82A}">
                    <a16:rowId xmlns:a16="http://schemas.microsoft.com/office/drawing/2014/main" val="3128602506"/>
                  </a:ext>
                </a:extLst>
              </a:tr>
            </a:tbl>
          </a:graphicData>
        </a:graphic>
      </p:graphicFrame>
    </p:spTree>
    <p:extLst>
      <p:ext uri="{BB962C8B-B14F-4D97-AF65-F5344CB8AC3E}">
        <p14:creationId xmlns:p14="http://schemas.microsoft.com/office/powerpoint/2010/main" val="277791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7" descr="Sparklers on glass jar">
            <a:extLst>
              <a:ext uri="{FF2B5EF4-FFF2-40B4-BE49-F238E27FC236}">
                <a16:creationId xmlns:a16="http://schemas.microsoft.com/office/drawing/2014/main" id="{537B6B7D-92A1-F25C-8DC7-B911B3FCAD35}"/>
              </a:ext>
            </a:extLst>
          </p:cNvPr>
          <p:cNvPicPr>
            <a:picLocks noChangeAspect="1"/>
          </p:cNvPicPr>
          <p:nvPr/>
        </p:nvPicPr>
        <p:blipFill rotWithShape="1">
          <a:blip r:embed="rId2"/>
          <a:srcRect t="15730"/>
          <a:stretch/>
        </p:blipFill>
        <p:spPr>
          <a:xfrm>
            <a:off x="-3047" y="10"/>
            <a:ext cx="12191999" cy="6857990"/>
          </a:xfrm>
          <a:prstGeom prst="rect">
            <a:avLst/>
          </a:prstGeom>
        </p:spPr>
      </p:pic>
      <p:sp>
        <p:nvSpPr>
          <p:cNvPr id="18" name="Rectangle 1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0DA49A6-900F-0901-E9BA-ABF4B19496E5}"/>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Lack of knowledge is darker than night </a:t>
            </a:r>
            <a:r>
              <a:rPr lang="en-US" sz="1200" dirty="0">
                <a:solidFill>
                  <a:srgbClr val="FFFFFF"/>
                </a:solidFill>
              </a:rPr>
              <a:t>African Proverb</a:t>
            </a:r>
            <a:endParaRPr lang="en-US" sz="5200" dirty="0">
              <a:solidFill>
                <a:srgbClr val="FFFFFF"/>
              </a:solidFill>
            </a:endParaRPr>
          </a:p>
        </p:txBody>
      </p:sp>
    </p:spTree>
    <p:extLst>
      <p:ext uri="{BB962C8B-B14F-4D97-AF65-F5344CB8AC3E}">
        <p14:creationId xmlns:p14="http://schemas.microsoft.com/office/powerpoint/2010/main" val="3018014761"/>
      </p:ext>
    </p:extLst>
  </p:cSld>
  <p:clrMapOvr>
    <a:masterClrMapping/>
  </p:clrMapOvr>
</p:sld>
</file>

<file path=ppt/theme/theme1.xml><?xml version="1.0" encoding="utf-8"?>
<a:theme xmlns:a="http://schemas.openxmlformats.org/drawingml/2006/main" name="UJ">
  <a:themeElements>
    <a:clrScheme name="UJ">
      <a:dk1>
        <a:srgbClr val="3C3C3C"/>
      </a:dk1>
      <a:lt1>
        <a:srgbClr val="FFFFFF"/>
      </a:lt1>
      <a:dk2>
        <a:srgbClr val="3C3C3C"/>
      </a:dk2>
      <a:lt2>
        <a:srgbClr val="A7A7A7"/>
      </a:lt2>
      <a:accent1>
        <a:srgbClr val="26003B"/>
      </a:accent1>
      <a:accent2>
        <a:srgbClr val="D95900"/>
      </a:accent2>
      <a:accent3>
        <a:srgbClr val="3C3C3C"/>
      </a:accent3>
      <a:accent4>
        <a:srgbClr val="E98837"/>
      </a:accent4>
      <a:accent5>
        <a:srgbClr val="A7A7A7"/>
      </a:accent5>
      <a:accent6>
        <a:srgbClr val="93809D"/>
      </a:accent6>
      <a:hlink>
        <a:srgbClr val="3C3C3C"/>
      </a:hlink>
      <a:folHlink>
        <a:srgbClr val="A7A7A7"/>
      </a:folHlink>
    </a:clrScheme>
    <a:fontScheme name="Custom 9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5318</TotalTime>
  <Words>1399</Words>
  <Application>Microsoft Macintosh PowerPoint</Application>
  <PresentationFormat>Widescreen</PresentationFormat>
  <Paragraphs>106</Paragraphs>
  <Slides>16</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vt:lpstr>
      <vt:lpstr>Calibri</vt:lpstr>
      <vt:lpstr>Courier New</vt:lpstr>
      <vt:lpstr>Helvetica</vt:lpstr>
      <vt:lpstr>Open Sans</vt:lpstr>
      <vt:lpstr>Symbol</vt:lpstr>
      <vt:lpstr>Tahoma</vt:lpstr>
      <vt:lpstr>Times New Roman</vt:lpstr>
      <vt:lpstr>TimesNewRomanPSMT</vt:lpstr>
      <vt:lpstr>UJ</vt:lpstr>
      <vt:lpstr>Benefits realisation: a messy affair</vt:lpstr>
      <vt:lpstr>Benefits</vt:lpstr>
      <vt:lpstr>Benefits and change management</vt:lpstr>
      <vt:lpstr>Success Dimensions</vt:lpstr>
      <vt:lpstr>Agile versus Traditional</vt:lpstr>
      <vt:lpstr>PowerPoint Presentation</vt:lpstr>
      <vt:lpstr>Who’s who in the zoo?</vt:lpstr>
      <vt:lpstr>Traditional and agile BRM comparison</vt:lpstr>
      <vt:lpstr>Lack of knowledge is darker than night African Proverb</vt:lpstr>
      <vt:lpstr>Cleaning up the mess</vt:lpstr>
      <vt:lpstr>Rule-based versus Principle-based</vt:lpstr>
      <vt:lpstr>Rule-based BRM</vt:lpstr>
      <vt:lpstr>Principle-based BRM</vt:lpstr>
      <vt:lpstr>Decision-making</vt:lpstr>
      <vt:lpstr>Context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Debra</dc:creator>
  <cp:lastModifiedBy>Marnewick, Carl</cp:lastModifiedBy>
  <cp:revision>233</cp:revision>
  <cp:lastPrinted>2022-09-20T13:01:36Z</cp:lastPrinted>
  <dcterms:created xsi:type="dcterms:W3CDTF">2016-08-29T16:05:45Z</dcterms:created>
  <dcterms:modified xsi:type="dcterms:W3CDTF">2022-10-18T12:13:50Z</dcterms:modified>
</cp:coreProperties>
</file>